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f95042b8b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2f95042b8b_2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2f95042b8b_2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521328d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521328de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f95042b8b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2f95042b8b_2_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32f95042b8b_2_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2f95042b8b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2f95042b8b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f95042b8b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f95042b8b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f95042b8b_2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32f95042b8b_2_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32f95042b8b_2_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f95042b8b_2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2f95042b8b_2_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2f95042b8b_2_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521328def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33521328def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3521328def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2f95042b8b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2f95042b8b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f95042b8b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2f95042b8b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f95042b8b_2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32f95042b8b_2_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32f95042b8b_2_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521328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521328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f95042b8b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32f95042b8b_2_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32f95042b8b_2_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f95042b8b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2f95042b8b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 2">
    <p:spTree>
      <p:nvGrpSpPr>
        <p:cNvPr id="273" name="Shape 273"/>
        <p:cNvGrpSpPr/>
        <p:nvPr/>
      </p:nvGrpSpPr>
      <p:grpSpPr>
        <a:xfrm>
          <a:off x="0" y="0"/>
          <a:ext cx="0" cy="0"/>
          <a:chOff x="0" y="0"/>
          <a:chExt cx="0" cy="0"/>
        </a:xfrm>
      </p:grpSpPr>
      <p:sp>
        <p:nvSpPr>
          <p:cNvPr id="274" name="Google Shape;274;p13"/>
          <p:cNvSpPr/>
          <p:nvPr>
            <p:ph idx="2" type="pic"/>
          </p:nvPr>
        </p:nvSpPr>
        <p:spPr>
          <a:xfrm>
            <a:off x="1143" y="0"/>
            <a:ext cx="9141600" cy="5143500"/>
          </a:xfrm>
          <a:prstGeom prst="rect">
            <a:avLst/>
          </a:prstGeom>
          <a:solidFill>
            <a:schemeClr val="accent6"/>
          </a:solidFill>
          <a:ln>
            <a:noFill/>
          </a:ln>
        </p:spPr>
      </p:sp>
      <p:sp>
        <p:nvSpPr>
          <p:cNvPr id="275" name="Google Shape;275;p13"/>
          <p:cNvSpPr txBox="1"/>
          <p:nvPr>
            <p:ph type="ctrTitle"/>
          </p:nvPr>
        </p:nvSpPr>
        <p:spPr>
          <a:xfrm>
            <a:off x="0" y="2028826"/>
            <a:ext cx="5653200" cy="2194500"/>
          </a:xfrm>
          <a:prstGeom prst="rect">
            <a:avLst/>
          </a:prstGeom>
          <a:solidFill>
            <a:schemeClr val="lt1">
              <a:alpha val="92940"/>
            </a:schemeClr>
          </a:solidFill>
          <a:ln>
            <a:noFill/>
          </a:ln>
        </p:spPr>
        <p:txBody>
          <a:bodyPr anchorCtr="0" anchor="b" bIns="411475" lIns="617225" spcFirstLastPara="1" rIns="68575" wrap="square" tIns="68575">
            <a:no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Agenda 2">
    <p:spTree>
      <p:nvGrpSpPr>
        <p:cNvPr id="276" name="Shape 276"/>
        <p:cNvGrpSpPr/>
        <p:nvPr/>
      </p:nvGrpSpPr>
      <p:grpSpPr>
        <a:xfrm>
          <a:off x="0" y="0"/>
          <a:ext cx="0" cy="0"/>
          <a:chOff x="0" y="0"/>
          <a:chExt cx="0" cy="0"/>
        </a:xfrm>
      </p:grpSpPr>
      <p:sp>
        <p:nvSpPr>
          <p:cNvPr id="277" name="Google Shape;277;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78" name="Google Shape;278;p14"/>
          <p:cNvCxnSpPr/>
          <p:nvPr/>
        </p:nvCxnSpPr>
        <p:spPr>
          <a:xfrm>
            <a:off x="895149" y="1423035"/>
            <a:ext cx="7475100" cy="0"/>
          </a:xfrm>
          <a:prstGeom prst="straightConnector1">
            <a:avLst/>
          </a:prstGeom>
          <a:noFill/>
          <a:ln cap="flat" cmpd="sng" w="12700">
            <a:solidFill>
              <a:srgbClr val="3F3F3F"/>
            </a:solidFill>
            <a:prstDash val="solid"/>
            <a:round/>
            <a:headEnd len="sm" w="sm" type="none"/>
            <a:tailEnd len="sm" w="sm" type="none"/>
          </a:ln>
        </p:spPr>
      </p:cxnSp>
      <p:sp>
        <p:nvSpPr>
          <p:cNvPr id="279" name="Google Shape;279;p14"/>
          <p:cNvSpPr txBox="1"/>
          <p:nvPr>
            <p:ph idx="1" type="body"/>
          </p:nvPr>
        </p:nvSpPr>
        <p:spPr>
          <a:xfrm>
            <a:off x="822960" y="1581151"/>
            <a:ext cx="7543800" cy="2820600"/>
          </a:xfrm>
          <a:prstGeom prst="rect">
            <a:avLst/>
          </a:prstGeom>
          <a:noFill/>
          <a:ln>
            <a:noFill/>
          </a:ln>
        </p:spPr>
        <p:txBody>
          <a:bodyPr anchorCtr="0" anchor="t" bIns="34275" lIns="68575" spcFirstLastPara="1" rIns="0" wrap="square" tIns="34275">
            <a:normAutofit/>
          </a:bodyPr>
          <a:lstStyle>
            <a:lvl1pPr indent="-374650" lvl="0" marL="457200" algn="l">
              <a:lnSpc>
                <a:spcPct val="100000"/>
              </a:lnSpc>
              <a:spcBef>
                <a:spcPts val="900"/>
              </a:spcBef>
              <a:spcAft>
                <a:spcPts val="0"/>
              </a:spcAft>
              <a:buSzPts val="2300"/>
              <a:buFont typeface="Arial"/>
              <a:buChar char="•"/>
              <a:defRPr sz="2300"/>
            </a:lvl1pPr>
            <a:lvl2pPr indent="-374650" lvl="1" marL="914400" algn="l">
              <a:lnSpc>
                <a:spcPct val="100000"/>
              </a:lnSpc>
              <a:spcBef>
                <a:spcPts val="900"/>
              </a:spcBef>
              <a:spcAft>
                <a:spcPts val="0"/>
              </a:spcAft>
              <a:buClr>
                <a:srgbClr val="3F3F3F"/>
              </a:buClr>
              <a:buSzPts val="2300"/>
              <a:buChar char="○"/>
              <a:defRPr sz="2300"/>
            </a:lvl2pPr>
            <a:lvl3pPr indent="-374650" lvl="2" marL="1371600" algn="l">
              <a:lnSpc>
                <a:spcPct val="100000"/>
              </a:lnSpc>
              <a:spcBef>
                <a:spcPts val="900"/>
              </a:spcBef>
              <a:spcAft>
                <a:spcPts val="0"/>
              </a:spcAft>
              <a:buClr>
                <a:srgbClr val="3F3F3F"/>
              </a:buClr>
              <a:buSzPts val="2300"/>
              <a:buChar char="■"/>
              <a:defRPr sz="2300"/>
            </a:lvl3pPr>
            <a:lvl4pPr indent="-374650" lvl="3" marL="1828800" algn="l">
              <a:lnSpc>
                <a:spcPct val="100000"/>
              </a:lnSpc>
              <a:spcBef>
                <a:spcPts val="900"/>
              </a:spcBef>
              <a:spcAft>
                <a:spcPts val="0"/>
              </a:spcAft>
              <a:buClr>
                <a:srgbClr val="3F3F3F"/>
              </a:buClr>
              <a:buSzPts val="2300"/>
              <a:buChar char="●"/>
              <a:defRPr sz="2300"/>
            </a:lvl4pPr>
            <a:lvl5pPr indent="-374650" lvl="4" marL="2286000" algn="l">
              <a:lnSpc>
                <a:spcPct val="100000"/>
              </a:lnSpc>
              <a:spcBef>
                <a:spcPts val="900"/>
              </a:spcBef>
              <a:spcAft>
                <a:spcPts val="0"/>
              </a:spcAft>
              <a:buClr>
                <a:srgbClr val="3F3F3F"/>
              </a:buClr>
              <a:buSzPts val="2300"/>
              <a:buChar char="○"/>
              <a:defRPr sz="23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80" name="Google Shape;280;p14"/>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14"/>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14"/>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Title 3">
    <p:spTree>
      <p:nvGrpSpPr>
        <p:cNvPr id="283" name="Shape 283"/>
        <p:cNvGrpSpPr/>
        <p:nvPr/>
      </p:nvGrpSpPr>
      <p:grpSpPr>
        <a:xfrm>
          <a:off x="0" y="0"/>
          <a:ext cx="0" cy="0"/>
          <a:chOff x="0" y="0"/>
          <a:chExt cx="0" cy="0"/>
        </a:xfrm>
      </p:grpSpPr>
      <p:sp>
        <p:nvSpPr>
          <p:cNvPr id="284" name="Google Shape;284;p15"/>
          <p:cNvSpPr/>
          <p:nvPr>
            <p:ph idx="2" type="pic"/>
          </p:nvPr>
        </p:nvSpPr>
        <p:spPr>
          <a:xfrm>
            <a:off x="1143" y="0"/>
            <a:ext cx="9141600" cy="5143500"/>
          </a:xfrm>
          <a:prstGeom prst="rect">
            <a:avLst/>
          </a:prstGeom>
          <a:solidFill>
            <a:schemeClr val="accent6"/>
          </a:solidFill>
          <a:ln>
            <a:noFill/>
          </a:ln>
        </p:spPr>
      </p:sp>
      <p:sp>
        <p:nvSpPr>
          <p:cNvPr id="285" name="Google Shape;285;p15"/>
          <p:cNvSpPr txBox="1"/>
          <p:nvPr>
            <p:ph type="ctrTitle"/>
          </p:nvPr>
        </p:nvSpPr>
        <p:spPr>
          <a:xfrm>
            <a:off x="3490723" y="2028826"/>
            <a:ext cx="5653200" cy="2194500"/>
          </a:xfrm>
          <a:prstGeom prst="rect">
            <a:avLst/>
          </a:prstGeom>
          <a:solidFill>
            <a:schemeClr val="lt1">
              <a:alpha val="92940"/>
            </a:schemeClr>
          </a:solidFill>
          <a:ln>
            <a:noFill/>
          </a:ln>
        </p:spPr>
        <p:txBody>
          <a:bodyPr anchorCtr="0" anchor="b" bIns="411475" lIns="617225" spcFirstLastPara="1" rIns="617225" wrap="square" tIns="205725">
            <a:noAutofit/>
          </a:bodyPr>
          <a:lstStyle>
            <a:lvl1pPr lvl="0" algn="l">
              <a:lnSpc>
                <a:spcPct val="80000"/>
              </a:lnSpc>
              <a:spcBef>
                <a:spcPts val="0"/>
              </a:spcBef>
              <a:spcAft>
                <a:spcPts val="0"/>
              </a:spcAft>
              <a:buClr>
                <a:srgbClr val="3F3F3F"/>
              </a:buClr>
              <a:buSzPts val="3600"/>
              <a:buFont typeface="Calibri"/>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showMasterSp="0">
  <p:cSld name="Section Break 2">
    <p:spTree>
      <p:nvGrpSpPr>
        <p:cNvPr id="286" name="Shape 286"/>
        <p:cNvGrpSpPr/>
        <p:nvPr/>
      </p:nvGrpSpPr>
      <p:grpSpPr>
        <a:xfrm>
          <a:off x="0" y="0"/>
          <a:ext cx="0" cy="0"/>
          <a:chOff x="0" y="0"/>
          <a:chExt cx="0" cy="0"/>
        </a:xfrm>
      </p:grpSpPr>
      <p:sp>
        <p:nvSpPr>
          <p:cNvPr id="287" name="Google Shape;287;p16"/>
          <p:cNvSpPr/>
          <p:nvPr/>
        </p:nvSpPr>
        <p:spPr>
          <a:xfrm>
            <a:off x="0" y="3250504"/>
            <a:ext cx="9144000" cy="18930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 name="Google Shape;288;p16"/>
          <p:cNvSpPr txBox="1"/>
          <p:nvPr>
            <p:ph type="title"/>
          </p:nvPr>
        </p:nvSpPr>
        <p:spPr>
          <a:xfrm>
            <a:off x="798909" y="3457184"/>
            <a:ext cx="7543800" cy="972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9" name="Google Shape;289;p16"/>
          <p:cNvSpPr txBox="1"/>
          <p:nvPr>
            <p:ph idx="1" type="subTitle"/>
          </p:nvPr>
        </p:nvSpPr>
        <p:spPr>
          <a:xfrm>
            <a:off x="798909" y="4457700"/>
            <a:ext cx="7543800" cy="685800"/>
          </a:xfrm>
          <a:prstGeom prst="rect">
            <a:avLst/>
          </a:prstGeom>
          <a:noFill/>
          <a:ln>
            <a:noFill/>
          </a:ln>
        </p:spPr>
        <p:txBody>
          <a:bodyPr anchorCtr="0" anchor="t" bIns="34275" lIns="68575" spcFirstLastPara="1" rIns="0" wrap="square" tIns="34275">
            <a:normAutofit/>
          </a:bodyPr>
          <a:lstStyle>
            <a:lvl1pPr lvl="0" algn="l">
              <a:lnSpc>
                <a:spcPct val="100000"/>
              </a:lnSpc>
              <a:spcBef>
                <a:spcPts val="900"/>
              </a:spcBef>
              <a:spcAft>
                <a:spcPts val="0"/>
              </a:spcAft>
              <a:buSzPts val="1800"/>
              <a:buNone/>
              <a:defRPr sz="1800">
                <a:solidFill>
                  <a:schemeClr val="lt1"/>
                </a:solidFill>
              </a:defRPr>
            </a:lvl1pPr>
            <a:lvl2pPr lvl="1" algn="l">
              <a:lnSpc>
                <a:spcPct val="100000"/>
              </a:lnSpc>
              <a:spcBef>
                <a:spcPts val="200"/>
              </a:spcBef>
              <a:spcAft>
                <a:spcPts val="0"/>
              </a:spcAft>
              <a:buClr>
                <a:srgbClr val="3F3F3F"/>
              </a:buClr>
              <a:buSzPts val="1400"/>
              <a:buChar char="○"/>
              <a:defRPr/>
            </a:lvl2pPr>
            <a:lvl3pPr lvl="2" algn="l">
              <a:lnSpc>
                <a:spcPct val="100000"/>
              </a:lnSpc>
              <a:spcBef>
                <a:spcPts val="300"/>
              </a:spcBef>
              <a:spcAft>
                <a:spcPts val="0"/>
              </a:spcAft>
              <a:buClr>
                <a:srgbClr val="3F3F3F"/>
              </a:buClr>
              <a:buSzPts val="1400"/>
              <a:buChar char="■"/>
              <a:defRPr/>
            </a:lvl3pPr>
            <a:lvl4pPr lvl="3" algn="l">
              <a:lnSpc>
                <a:spcPct val="100000"/>
              </a:lnSpc>
              <a:spcBef>
                <a:spcPts val="300"/>
              </a:spcBef>
              <a:spcAft>
                <a:spcPts val="0"/>
              </a:spcAft>
              <a:buClr>
                <a:srgbClr val="3F3F3F"/>
              </a:buClr>
              <a:buSzPts val="1400"/>
              <a:buChar char="●"/>
              <a:defRPr/>
            </a:lvl4pPr>
            <a:lvl5pPr lvl="4" algn="l">
              <a:lnSpc>
                <a:spcPct val="100000"/>
              </a:lnSpc>
              <a:spcBef>
                <a:spcPts val="300"/>
              </a:spcBef>
              <a:spcAft>
                <a:spcPts val="0"/>
              </a:spcAft>
              <a:buClr>
                <a:srgbClr val="3F3F3F"/>
              </a:buClr>
              <a:buSzPts val="1400"/>
              <a:buChar char="○"/>
              <a:defRPr/>
            </a:lvl5pPr>
            <a:lvl6pPr lvl="5" algn="l">
              <a:lnSpc>
                <a:spcPct val="90000"/>
              </a:lnSpc>
              <a:spcBef>
                <a:spcPts val="300"/>
              </a:spcBef>
              <a:spcAft>
                <a:spcPts val="0"/>
              </a:spcAft>
              <a:buSzPts val="1400"/>
              <a:buChar char="■"/>
              <a:defRPr/>
            </a:lvl6pPr>
            <a:lvl7pPr lvl="6" algn="l">
              <a:lnSpc>
                <a:spcPct val="90000"/>
              </a:lnSpc>
              <a:spcBef>
                <a:spcPts val="300"/>
              </a:spcBef>
              <a:spcAft>
                <a:spcPts val="0"/>
              </a:spcAft>
              <a:buSzPts val="1400"/>
              <a:buChar char="●"/>
              <a:defRPr/>
            </a:lvl7pPr>
            <a:lvl8pPr lvl="7" algn="l">
              <a:lnSpc>
                <a:spcPct val="90000"/>
              </a:lnSpc>
              <a:spcBef>
                <a:spcPts val="300"/>
              </a:spcBef>
              <a:spcAft>
                <a:spcPts val="0"/>
              </a:spcAft>
              <a:buSzPts val="1400"/>
              <a:buChar char="○"/>
              <a:defRPr/>
            </a:lvl8pPr>
            <a:lvl9pPr lvl="8" algn="l">
              <a:lnSpc>
                <a:spcPct val="90000"/>
              </a:lnSpc>
              <a:spcBef>
                <a:spcPts val="300"/>
              </a:spcBef>
              <a:spcAft>
                <a:spcPts val="300"/>
              </a:spcAft>
              <a:buSzPts val="1400"/>
              <a:buChar char="■"/>
              <a:defRPr/>
            </a:lvl9pPr>
          </a:lstStyle>
          <a:p/>
        </p:txBody>
      </p:sp>
      <p:sp>
        <p:nvSpPr>
          <p:cNvPr id="290" name="Google Shape;290;p16"/>
          <p:cNvSpPr/>
          <p:nvPr>
            <p:ph idx="2" type="pic"/>
          </p:nvPr>
        </p:nvSpPr>
        <p:spPr>
          <a:xfrm>
            <a:off x="476250" y="480060"/>
            <a:ext cx="2658600" cy="2516700"/>
          </a:xfrm>
          <a:prstGeom prst="rect">
            <a:avLst/>
          </a:prstGeom>
          <a:solidFill>
            <a:schemeClr val="accent6"/>
          </a:solidFill>
          <a:ln>
            <a:noFill/>
          </a:ln>
        </p:spPr>
      </p:sp>
      <p:sp>
        <p:nvSpPr>
          <p:cNvPr id="291" name="Google Shape;291;p16"/>
          <p:cNvSpPr/>
          <p:nvPr>
            <p:ph idx="3" type="pic"/>
          </p:nvPr>
        </p:nvSpPr>
        <p:spPr>
          <a:xfrm>
            <a:off x="3257550" y="480060"/>
            <a:ext cx="2658600" cy="2516700"/>
          </a:xfrm>
          <a:prstGeom prst="rect">
            <a:avLst/>
          </a:prstGeom>
          <a:solidFill>
            <a:schemeClr val="accent6"/>
          </a:solidFill>
          <a:ln>
            <a:noFill/>
          </a:ln>
        </p:spPr>
      </p:sp>
      <p:sp>
        <p:nvSpPr>
          <p:cNvPr id="292" name="Google Shape;292;p16"/>
          <p:cNvSpPr/>
          <p:nvPr>
            <p:ph idx="4" type="pic"/>
          </p:nvPr>
        </p:nvSpPr>
        <p:spPr>
          <a:xfrm>
            <a:off x="6021324" y="480060"/>
            <a:ext cx="2658600" cy="2516700"/>
          </a:xfrm>
          <a:prstGeom prst="rect">
            <a:avLst/>
          </a:prstGeom>
          <a:solidFill>
            <a:schemeClr val="accent6"/>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293" name="Shape 293"/>
        <p:cNvGrpSpPr/>
        <p:nvPr/>
      </p:nvGrpSpPr>
      <p:grpSpPr>
        <a:xfrm>
          <a:off x="0" y="0"/>
          <a:ext cx="0" cy="0"/>
          <a:chOff x="0" y="0"/>
          <a:chExt cx="0" cy="0"/>
        </a:xfrm>
      </p:grpSpPr>
      <p:sp>
        <p:nvSpPr>
          <p:cNvPr id="294" name="Google Shape;294;p17"/>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95" name="Google Shape;295;p17"/>
          <p:cNvCxnSpPr/>
          <p:nvPr/>
        </p:nvCxnSpPr>
        <p:spPr>
          <a:xfrm>
            <a:off x="895149" y="1423035"/>
            <a:ext cx="7475100" cy="0"/>
          </a:xfrm>
          <a:prstGeom prst="straightConnector1">
            <a:avLst/>
          </a:prstGeom>
          <a:noFill/>
          <a:ln cap="flat" cmpd="sng" w="12700">
            <a:solidFill>
              <a:srgbClr val="3F3F3F"/>
            </a:solidFill>
            <a:prstDash val="solid"/>
            <a:round/>
            <a:headEnd len="sm" w="sm" type="none"/>
            <a:tailEnd len="sm" w="sm" type="none"/>
          </a:ln>
        </p:spPr>
      </p:cxnSp>
      <p:sp>
        <p:nvSpPr>
          <p:cNvPr id="296" name="Google Shape;296;p17"/>
          <p:cNvSpPr txBox="1"/>
          <p:nvPr>
            <p:ph idx="1" type="body"/>
          </p:nvPr>
        </p:nvSpPr>
        <p:spPr>
          <a:xfrm>
            <a:off x="822960" y="1637137"/>
            <a:ext cx="7543800" cy="29676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Font typeface="Arial"/>
              <a:buNone/>
              <a:defRPr sz="1800"/>
            </a:lvl1pPr>
            <a:lvl2pPr indent="-342900" lvl="1" marL="914400" algn="l">
              <a:lnSpc>
                <a:spcPct val="100000"/>
              </a:lnSpc>
              <a:spcBef>
                <a:spcPts val="900"/>
              </a:spcBef>
              <a:spcAft>
                <a:spcPts val="0"/>
              </a:spcAft>
              <a:buClr>
                <a:schemeClr val="accent2"/>
              </a:buClr>
              <a:buSzPts val="1800"/>
              <a:buFont typeface="Arial"/>
              <a:buChar char="•"/>
              <a:defRPr sz="1800"/>
            </a:lvl2pPr>
            <a:lvl3pPr indent="-342900" lvl="2" marL="1371600" algn="l">
              <a:lnSpc>
                <a:spcPct val="100000"/>
              </a:lnSpc>
              <a:spcBef>
                <a:spcPts val="900"/>
              </a:spcBef>
              <a:spcAft>
                <a:spcPts val="0"/>
              </a:spcAft>
              <a:buClr>
                <a:srgbClr val="3F3F3F"/>
              </a:buClr>
              <a:buSzPts val="1800"/>
              <a:buChar char="■"/>
              <a:defRPr sz="1800"/>
            </a:lvl3pPr>
            <a:lvl4pPr indent="-342900" lvl="3" marL="1828800" algn="l">
              <a:lnSpc>
                <a:spcPct val="100000"/>
              </a:lnSpc>
              <a:spcBef>
                <a:spcPts val="900"/>
              </a:spcBef>
              <a:spcAft>
                <a:spcPts val="0"/>
              </a:spcAft>
              <a:buClr>
                <a:srgbClr val="3F3F3F"/>
              </a:buClr>
              <a:buSzPts val="1800"/>
              <a:buChar char="●"/>
              <a:defRPr sz="1800"/>
            </a:lvl4pPr>
            <a:lvl5pPr indent="-342900" lvl="4" marL="2286000" algn="l">
              <a:lnSpc>
                <a:spcPct val="100000"/>
              </a:lnSpc>
              <a:spcBef>
                <a:spcPts val="900"/>
              </a:spcBef>
              <a:spcAft>
                <a:spcPts val="0"/>
              </a:spcAft>
              <a:buClr>
                <a:srgbClr val="3F3F3F"/>
              </a:buClr>
              <a:buSzPts val="1800"/>
              <a:buChar char="○"/>
              <a:defRPr sz="18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297" name="Google Shape;297;p17"/>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17"/>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17"/>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spTree>
      <p:nvGrpSpPr>
        <p:cNvPr id="300" name="Shape 300"/>
        <p:cNvGrpSpPr/>
        <p:nvPr/>
      </p:nvGrpSpPr>
      <p:grpSpPr>
        <a:xfrm>
          <a:off x="0" y="0"/>
          <a:ext cx="0" cy="0"/>
          <a:chOff x="0" y="0"/>
          <a:chExt cx="0" cy="0"/>
        </a:xfrm>
      </p:grpSpPr>
      <p:sp>
        <p:nvSpPr>
          <p:cNvPr id="301" name="Google Shape;301;p18"/>
          <p:cNvSpPr/>
          <p:nvPr>
            <p:ph idx="2" type="pic"/>
          </p:nvPr>
        </p:nvSpPr>
        <p:spPr>
          <a:xfrm>
            <a:off x="1143" y="0"/>
            <a:ext cx="9141600" cy="5143500"/>
          </a:xfrm>
          <a:prstGeom prst="rect">
            <a:avLst/>
          </a:prstGeom>
          <a:solidFill>
            <a:schemeClr val="accent6"/>
          </a:solidFill>
          <a:ln>
            <a:noFill/>
          </a:ln>
        </p:spPr>
      </p:sp>
      <p:sp>
        <p:nvSpPr>
          <p:cNvPr id="302" name="Google Shape;302;p18"/>
          <p:cNvSpPr txBox="1"/>
          <p:nvPr>
            <p:ph type="ctrTitle"/>
          </p:nvPr>
        </p:nvSpPr>
        <p:spPr>
          <a:xfrm>
            <a:off x="0" y="2028826"/>
            <a:ext cx="5653200" cy="2194500"/>
          </a:xfrm>
          <a:prstGeom prst="rect">
            <a:avLst/>
          </a:prstGeom>
          <a:solidFill>
            <a:schemeClr val="lt1">
              <a:alpha val="92940"/>
            </a:schemeClr>
          </a:solidFill>
          <a:ln>
            <a:noFill/>
          </a:ln>
        </p:spPr>
        <p:txBody>
          <a:bodyPr anchorCtr="0" anchor="b" bIns="617225" lIns="617225" spcFirstLastPara="1" rIns="68575" wrap="square" tIns="68575">
            <a:noAutofit/>
          </a:bodyPr>
          <a:lstStyle>
            <a:lvl1pPr lvl="0" algn="l">
              <a:lnSpc>
                <a:spcPct val="90000"/>
              </a:lnSpc>
              <a:spcBef>
                <a:spcPts val="0"/>
              </a:spcBef>
              <a:spcAft>
                <a:spcPts val="0"/>
              </a:spcAft>
              <a:buClr>
                <a:srgbClr val="3F3F3F"/>
              </a:buClr>
              <a:buSzPts val="3600"/>
              <a:buFont typeface="Calibri"/>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18"/>
          <p:cNvSpPr txBox="1"/>
          <p:nvPr>
            <p:ph idx="1" type="subTitle"/>
          </p:nvPr>
        </p:nvSpPr>
        <p:spPr>
          <a:xfrm>
            <a:off x="634042" y="3551849"/>
            <a:ext cx="5019300" cy="634500"/>
          </a:xfrm>
          <a:prstGeom prst="rect">
            <a:avLst/>
          </a:prstGeom>
          <a:noFill/>
          <a:ln>
            <a:noFill/>
          </a:ln>
        </p:spPr>
        <p:txBody>
          <a:bodyPr anchorCtr="0" anchor="t" bIns="34275" lIns="0" spcFirstLastPara="1" rIns="0" wrap="square" tIns="34275">
            <a:normAutofit/>
          </a:bodyPr>
          <a:lstStyle>
            <a:lvl1pPr lvl="0" algn="l">
              <a:lnSpc>
                <a:spcPct val="100000"/>
              </a:lnSpc>
              <a:spcBef>
                <a:spcPts val="900"/>
              </a:spcBef>
              <a:spcAft>
                <a:spcPts val="0"/>
              </a:spcAft>
              <a:buSzPts val="1800"/>
              <a:buNone/>
              <a:defRPr sz="1800"/>
            </a:lvl1pPr>
            <a:lvl2pPr lvl="1" algn="l">
              <a:lnSpc>
                <a:spcPct val="100000"/>
              </a:lnSpc>
              <a:spcBef>
                <a:spcPts val="200"/>
              </a:spcBef>
              <a:spcAft>
                <a:spcPts val="0"/>
              </a:spcAft>
              <a:buClr>
                <a:srgbClr val="3F3F3F"/>
              </a:buClr>
              <a:buSzPts val="1400"/>
              <a:buChar char="○"/>
              <a:defRPr/>
            </a:lvl2pPr>
            <a:lvl3pPr lvl="2" algn="l">
              <a:lnSpc>
                <a:spcPct val="100000"/>
              </a:lnSpc>
              <a:spcBef>
                <a:spcPts val="300"/>
              </a:spcBef>
              <a:spcAft>
                <a:spcPts val="0"/>
              </a:spcAft>
              <a:buClr>
                <a:srgbClr val="3F3F3F"/>
              </a:buClr>
              <a:buSzPts val="1400"/>
              <a:buChar char="■"/>
              <a:defRPr/>
            </a:lvl3pPr>
            <a:lvl4pPr lvl="3" algn="l">
              <a:lnSpc>
                <a:spcPct val="100000"/>
              </a:lnSpc>
              <a:spcBef>
                <a:spcPts val="300"/>
              </a:spcBef>
              <a:spcAft>
                <a:spcPts val="0"/>
              </a:spcAft>
              <a:buClr>
                <a:srgbClr val="3F3F3F"/>
              </a:buClr>
              <a:buSzPts val="1400"/>
              <a:buChar char="●"/>
              <a:defRPr/>
            </a:lvl4pPr>
            <a:lvl5pPr lvl="4" algn="l">
              <a:lnSpc>
                <a:spcPct val="100000"/>
              </a:lnSpc>
              <a:spcBef>
                <a:spcPts val="300"/>
              </a:spcBef>
              <a:spcAft>
                <a:spcPts val="0"/>
              </a:spcAft>
              <a:buClr>
                <a:srgbClr val="3F3F3F"/>
              </a:buClr>
              <a:buSzPts val="1400"/>
              <a:buChar char="○"/>
              <a:defRPr/>
            </a:lvl5pPr>
            <a:lvl6pPr lvl="5" algn="l">
              <a:lnSpc>
                <a:spcPct val="90000"/>
              </a:lnSpc>
              <a:spcBef>
                <a:spcPts val="300"/>
              </a:spcBef>
              <a:spcAft>
                <a:spcPts val="0"/>
              </a:spcAft>
              <a:buSzPts val="1400"/>
              <a:buChar char="■"/>
              <a:defRPr/>
            </a:lvl6pPr>
            <a:lvl7pPr lvl="6" algn="l">
              <a:lnSpc>
                <a:spcPct val="90000"/>
              </a:lnSpc>
              <a:spcBef>
                <a:spcPts val="300"/>
              </a:spcBef>
              <a:spcAft>
                <a:spcPts val="0"/>
              </a:spcAft>
              <a:buSzPts val="1400"/>
              <a:buChar char="●"/>
              <a:defRPr/>
            </a:lvl7pPr>
            <a:lvl8pPr lvl="7" algn="l">
              <a:lnSpc>
                <a:spcPct val="90000"/>
              </a:lnSpc>
              <a:spcBef>
                <a:spcPts val="300"/>
              </a:spcBef>
              <a:spcAft>
                <a:spcPts val="0"/>
              </a:spcAft>
              <a:buSzPts val="1400"/>
              <a:buChar char="○"/>
              <a:defRPr/>
            </a:lvl8pPr>
            <a:lvl9pPr lvl="8" algn="l">
              <a:lnSpc>
                <a:spcPct val="90000"/>
              </a:lnSpc>
              <a:spcBef>
                <a:spcPts val="300"/>
              </a:spcBef>
              <a:spcAft>
                <a:spcPts val="3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304" name="Shape 304"/>
        <p:cNvGrpSpPr/>
        <p:nvPr/>
      </p:nvGrpSpPr>
      <p:grpSpPr>
        <a:xfrm>
          <a:off x="0" y="0"/>
          <a:ext cx="0" cy="0"/>
          <a:chOff x="0" y="0"/>
          <a:chExt cx="0" cy="0"/>
        </a:xfrm>
      </p:grpSpPr>
      <p:sp>
        <p:nvSpPr>
          <p:cNvPr id="305" name="Google Shape;305;p19"/>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06" name="Google Shape;306;p19"/>
          <p:cNvCxnSpPr/>
          <p:nvPr/>
        </p:nvCxnSpPr>
        <p:spPr>
          <a:xfrm>
            <a:off x="895149" y="1423035"/>
            <a:ext cx="7475100" cy="0"/>
          </a:xfrm>
          <a:prstGeom prst="straightConnector1">
            <a:avLst/>
          </a:prstGeom>
          <a:noFill/>
          <a:ln cap="flat" cmpd="sng" w="12700">
            <a:solidFill>
              <a:srgbClr val="3F3F3F"/>
            </a:solidFill>
            <a:prstDash val="solid"/>
            <a:round/>
            <a:headEnd len="sm" w="sm" type="none"/>
            <a:tailEnd len="sm" w="sm" type="none"/>
          </a:ln>
        </p:spPr>
      </p:cxnSp>
      <p:sp>
        <p:nvSpPr>
          <p:cNvPr id="307" name="Google Shape;307;p19"/>
          <p:cNvSpPr txBox="1"/>
          <p:nvPr>
            <p:ph idx="1" type="body"/>
          </p:nvPr>
        </p:nvSpPr>
        <p:spPr>
          <a:xfrm>
            <a:off x="822961" y="1637525"/>
            <a:ext cx="3749100" cy="29361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Font typeface="Arial"/>
              <a:buNone/>
              <a:defRPr sz="1800"/>
            </a:lvl1pPr>
            <a:lvl2pPr indent="-342900" lvl="1" marL="914400" algn="l">
              <a:lnSpc>
                <a:spcPct val="100000"/>
              </a:lnSpc>
              <a:spcBef>
                <a:spcPts val="900"/>
              </a:spcBef>
              <a:spcAft>
                <a:spcPts val="0"/>
              </a:spcAft>
              <a:buClr>
                <a:schemeClr val="accent2"/>
              </a:buClr>
              <a:buSzPts val="1800"/>
              <a:buFont typeface="Arial"/>
              <a:buChar char="•"/>
              <a:defRPr sz="1800"/>
            </a:lvl2pPr>
            <a:lvl3pPr indent="-342900" lvl="2" marL="1371600" algn="l">
              <a:lnSpc>
                <a:spcPct val="100000"/>
              </a:lnSpc>
              <a:spcBef>
                <a:spcPts val="900"/>
              </a:spcBef>
              <a:spcAft>
                <a:spcPts val="0"/>
              </a:spcAft>
              <a:buClr>
                <a:schemeClr val="accent2"/>
              </a:buClr>
              <a:buSzPts val="1800"/>
              <a:buFont typeface="Arial"/>
              <a:buChar char="•"/>
              <a:defRPr sz="1800"/>
            </a:lvl3pPr>
            <a:lvl4pPr indent="-342900" lvl="3" marL="1828800" algn="l">
              <a:lnSpc>
                <a:spcPct val="100000"/>
              </a:lnSpc>
              <a:spcBef>
                <a:spcPts val="900"/>
              </a:spcBef>
              <a:spcAft>
                <a:spcPts val="0"/>
              </a:spcAft>
              <a:buClr>
                <a:schemeClr val="accent2"/>
              </a:buClr>
              <a:buSzPts val="1800"/>
              <a:buFont typeface="Arial"/>
              <a:buChar char="•"/>
              <a:defRPr sz="1800"/>
            </a:lvl4pPr>
            <a:lvl5pPr indent="-342900" lvl="4" marL="2286000" algn="l">
              <a:lnSpc>
                <a:spcPct val="100000"/>
              </a:lnSpc>
              <a:spcBef>
                <a:spcPts val="900"/>
              </a:spcBef>
              <a:spcAft>
                <a:spcPts val="0"/>
              </a:spcAft>
              <a:buClr>
                <a:schemeClr val="accent2"/>
              </a:buClr>
              <a:buSzPts val="1800"/>
              <a:buFont typeface="Arial"/>
              <a:buChar char="•"/>
              <a:defRPr sz="18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08" name="Google Shape;308;p19"/>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19"/>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19"/>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311" name="Google Shape;311;p19"/>
          <p:cNvSpPr txBox="1"/>
          <p:nvPr>
            <p:ph idx="2" type="body"/>
          </p:nvPr>
        </p:nvSpPr>
        <p:spPr>
          <a:xfrm>
            <a:off x="4877579" y="1637525"/>
            <a:ext cx="3504300" cy="29361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Font typeface="Arial"/>
              <a:buNone/>
              <a:defRPr sz="1800"/>
            </a:lvl1pPr>
            <a:lvl2pPr indent="-342900" lvl="1" marL="914400" algn="l">
              <a:lnSpc>
                <a:spcPct val="100000"/>
              </a:lnSpc>
              <a:spcBef>
                <a:spcPts val="900"/>
              </a:spcBef>
              <a:spcAft>
                <a:spcPts val="0"/>
              </a:spcAft>
              <a:buClr>
                <a:schemeClr val="accent2"/>
              </a:buClr>
              <a:buSzPts val="1800"/>
              <a:buFont typeface="Arial"/>
              <a:buChar char="•"/>
              <a:defRPr sz="1800"/>
            </a:lvl2pPr>
            <a:lvl3pPr indent="-342900" lvl="2" marL="1371600" algn="l">
              <a:lnSpc>
                <a:spcPct val="100000"/>
              </a:lnSpc>
              <a:spcBef>
                <a:spcPts val="900"/>
              </a:spcBef>
              <a:spcAft>
                <a:spcPts val="0"/>
              </a:spcAft>
              <a:buClr>
                <a:schemeClr val="accent2"/>
              </a:buClr>
              <a:buSzPts val="1800"/>
              <a:buFont typeface="Arial"/>
              <a:buChar char="•"/>
              <a:defRPr sz="1800"/>
            </a:lvl3pPr>
            <a:lvl4pPr indent="-342900" lvl="3" marL="1828800" algn="l">
              <a:lnSpc>
                <a:spcPct val="100000"/>
              </a:lnSpc>
              <a:spcBef>
                <a:spcPts val="900"/>
              </a:spcBef>
              <a:spcAft>
                <a:spcPts val="0"/>
              </a:spcAft>
              <a:buClr>
                <a:schemeClr val="accent2"/>
              </a:buClr>
              <a:buSzPts val="1800"/>
              <a:buFont typeface="Arial"/>
              <a:buChar char="•"/>
              <a:defRPr sz="1800"/>
            </a:lvl4pPr>
            <a:lvl5pPr indent="-342900" lvl="4" marL="2286000" algn="l">
              <a:lnSpc>
                <a:spcPct val="100000"/>
              </a:lnSpc>
              <a:spcBef>
                <a:spcPts val="900"/>
              </a:spcBef>
              <a:spcAft>
                <a:spcPts val="0"/>
              </a:spcAft>
              <a:buClr>
                <a:schemeClr val="accent2"/>
              </a:buClr>
              <a:buSzPts val="1800"/>
              <a:buFont typeface="Arial"/>
              <a:buChar char="•"/>
              <a:defRPr sz="18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showMasterSp="0">
  <p:cSld name="Title and Content 2">
    <p:spTree>
      <p:nvGrpSpPr>
        <p:cNvPr id="312" name="Shape 312"/>
        <p:cNvGrpSpPr/>
        <p:nvPr/>
      </p:nvGrpSpPr>
      <p:grpSpPr>
        <a:xfrm>
          <a:off x="0" y="0"/>
          <a:ext cx="0" cy="0"/>
          <a:chOff x="0" y="0"/>
          <a:chExt cx="0" cy="0"/>
        </a:xfrm>
      </p:grpSpPr>
      <p:sp>
        <p:nvSpPr>
          <p:cNvPr id="313" name="Google Shape;313;p20"/>
          <p:cNvSpPr txBox="1"/>
          <p:nvPr>
            <p:ph type="title"/>
          </p:nvPr>
        </p:nvSpPr>
        <p:spPr>
          <a:xfrm>
            <a:off x="822959" y="214952"/>
            <a:ext cx="7475100" cy="1088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 name="Google Shape;314;p20"/>
          <p:cNvSpPr txBox="1"/>
          <p:nvPr>
            <p:ph idx="1" type="body"/>
          </p:nvPr>
        </p:nvSpPr>
        <p:spPr>
          <a:xfrm>
            <a:off x="822960" y="1645920"/>
            <a:ext cx="4518000" cy="28158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None/>
              <a:defRPr sz="1800"/>
            </a:lvl1pPr>
            <a:lvl2pPr indent="-342900" lvl="1" marL="914400" algn="l">
              <a:lnSpc>
                <a:spcPct val="100000"/>
              </a:lnSpc>
              <a:spcBef>
                <a:spcPts val="900"/>
              </a:spcBef>
              <a:spcAft>
                <a:spcPts val="0"/>
              </a:spcAft>
              <a:buClr>
                <a:schemeClr val="accent2"/>
              </a:buClr>
              <a:buSzPts val="1800"/>
              <a:buFont typeface="Arial"/>
              <a:buChar char="•"/>
              <a:defRPr sz="1800"/>
            </a:lvl2pPr>
            <a:lvl3pPr indent="-342900" lvl="2" marL="1371600" algn="l">
              <a:lnSpc>
                <a:spcPct val="100000"/>
              </a:lnSpc>
              <a:spcBef>
                <a:spcPts val="900"/>
              </a:spcBef>
              <a:spcAft>
                <a:spcPts val="0"/>
              </a:spcAft>
              <a:buClr>
                <a:schemeClr val="accent2"/>
              </a:buClr>
              <a:buSzPts val="1800"/>
              <a:buFont typeface="Arial"/>
              <a:buChar char="•"/>
              <a:defRPr sz="1800"/>
            </a:lvl3pPr>
            <a:lvl4pPr indent="-342900" lvl="3" marL="1828800" algn="l">
              <a:lnSpc>
                <a:spcPct val="100000"/>
              </a:lnSpc>
              <a:spcBef>
                <a:spcPts val="900"/>
              </a:spcBef>
              <a:spcAft>
                <a:spcPts val="0"/>
              </a:spcAft>
              <a:buClr>
                <a:schemeClr val="accent2"/>
              </a:buClr>
              <a:buSzPts val="1800"/>
              <a:buFont typeface="Arial"/>
              <a:buChar char="•"/>
              <a:defRPr sz="1800"/>
            </a:lvl4pPr>
            <a:lvl5pPr indent="-342900" lvl="4" marL="2286000" algn="l">
              <a:lnSpc>
                <a:spcPct val="100000"/>
              </a:lnSpc>
              <a:spcBef>
                <a:spcPts val="900"/>
              </a:spcBef>
              <a:spcAft>
                <a:spcPts val="0"/>
              </a:spcAft>
              <a:buClr>
                <a:schemeClr val="accent2"/>
              </a:buClr>
              <a:buSzPts val="1800"/>
              <a:buFont typeface="Arial"/>
              <a:buChar char="•"/>
              <a:defRPr sz="18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15" name="Google Shape;315;p20"/>
          <p:cNvSpPr txBox="1"/>
          <p:nvPr>
            <p:ph idx="2" type="body"/>
          </p:nvPr>
        </p:nvSpPr>
        <p:spPr>
          <a:xfrm>
            <a:off x="5554980" y="1645920"/>
            <a:ext cx="3050400" cy="2815800"/>
          </a:xfrm>
          <a:prstGeom prst="rect">
            <a:avLst/>
          </a:prstGeom>
          <a:solidFill>
            <a:srgbClr val="262626"/>
          </a:solidFill>
          <a:ln>
            <a:noFill/>
          </a:ln>
        </p:spPr>
        <p:txBody>
          <a:bodyPr anchorCtr="0" anchor="t" bIns="205725" lIns="205725" spcFirstLastPara="1" rIns="205725" wrap="square" tIns="205725">
            <a:normAutofit/>
          </a:bodyPr>
          <a:lstStyle>
            <a:lvl1pPr indent="-323850" lvl="0" marL="457200" algn="l">
              <a:lnSpc>
                <a:spcPct val="100000"/>
              </a:lnSpc>
              <a:spcBef>
                <a:spcPts val="900"/>
              </a:spcBef>
              <a:spcAft>
                <a:spcPts val="0"/>
              </a:spcAft>
              <a:buClr>
                <a:schemeClr val="accent2"/>
              </a:buClr>
              <a:buSzPts val="1500"/>
              <a:buFont typeface="Calibri"/>
              <a:buAutoNum type="arabicPeriod"/>
              <a:defRPr sz="1500">
                <a:solidFill>
                  <a:schemeClr val="lt1"/>
                </a:solidFill>
              </a:defRPr>
            </a:lvl1pPr>
            <a:lvl2pPr indent="-323850" lvl="1" marL="914400" algn="l">
              <a:lnSpc>
                <a:spcPct val="100000"/>
              </a:lnSpc>
              <a:spcBef>
                <a:spcPts val="200"/>
              </a:spcBef>
              <a:spcAft>
                <a:spcPts val="0"/>
              </a:spcAft>
              <a:buClr>
                <a:schemeClr val="accent2"/>
              </a:buClr>
              <a:buSzPts val="1500"/>
              <a:buFont typeface="Calibri"/>
              <a:buAutoNum type="arabicPeriod"/>
              <a:defRPr sz="1500">
                <a:solidFill>
                  <a:schemeClr val="lt1"/>
                </a:solidFill>
              </a:defRPr>
            </a:lvl2pPr>
            <a:lvl3pPr indent="-323850" lvl="2" marL="1371600" algn="l">
              <a:lnSpc>
                <a:spcPct val="100000"/>
              </a:lnSpc>
              <a:spcBef>
                <a:spcPts val="300"/>
              </a:spcBef>
              <a:spcAft>
                <a:spcPts val="0"/>
              </a:spcAft>
              <a:buClr>
                <a:schemeClr val="accent2"/>
              </a:buClr>
              <a:buSzPts val="1500"/>
              <a:buFont typeface="Calibri"/>
              <a:buAutoNum type="arabicPeriod"/>
              <a:defRPr sz="1500">
                <a:solidFill>
                  <a:schemeClr val="lt1"/>
                </a:solidFill>
              </a:defRPr>
            </a:lvl3pPr>
            <a:lvl4pPr indent="-323850" lvl="3" marL="1828800" algn="l">
              <a:lnSpc>
                <a:spcPct val="100000"/>
              </a:lnSpc>
              <a:spcBef>
                <a:spcPts val="300"/>
              </a:spcBef>
              <a:spcAft>
                <a:spcPts val="0"/>
              </a:spcAft>
              <a:buClr>
                <a:schemeClr val="accent2"/>
              </a:buClr>
              <a:buSzPts val="1500"/>
              <a:buFont typeface="Calibri"/>
              <a:buAutoNum type="arabicPeriod"/>
              <a:defRPr sz="1500">
                <a:solidFill>
                  <a:schemeClr val="lt1"/>
                </a:solidFill>
              </a:defRPr>
            </a:lvl4pPr>
            <a:lvl5pPr indent="-323850" lvl="4" marL="2286000" algn="l">
              <a:lnSpc>
                <a:spcPct val="100000"/>
              </a:lnSpc>
              <a:spcBef>
                <a:spcPts val="300"/>
              </a:spcBef>
              <a:spcAft>
                <a:spcPts val="0"/>
              </a:spcAft>
              <a:buClr>
                <a:schemeClr val="accent2"/>
              </a:buClr>
              <a:buSzPts val="1500"/>
              <a:buFont typeface="Calibri"/>
              <a:buAutoNum type="arabicPeriod"/>
              <a:defRPr sz="1500">
                <a:solidFill>
                  <a:schemeClr val="lt1"/>
                </a:solidFill>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16" name="Google Shape;316;p20"/>
          <p:cNvSpPr/>
          <p:nvPr/>
        </p:nvSpPr>
        <p:spPr>
          <a:xfrm>
            <a:off x="0" y="4800600"/>
            <a:ext cx="91440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 name="Google Shape;317;p20"/>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20"/>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20"/>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20" name="Google Shape;320;p20"/>
          <p:cNvCxnSpPr/>
          <p:nvPr/>
        </p:nvCxnSpPr>
        <p:spPr>
          <a:xfrm>
            <a:off x="822960" y="1423035"/>
            <a:ext cx="7475100" cy="0"/>
          </a:xfrm>
          <a:prstGeom prst="straightConnector1">
            <a:avLst/>
          </a:prstGeom>
          <a:noFill/>
          <a:ln cap="flat" cmpd="sng" w="12700">
            <a:solidFill>
              <a:srgbClr val="3F3F3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and 2 Columns Left 1" showMasterSp="0">
  <p:cSld name="Title and Content and 2 Columns Left 1">
    <p:spTree>
      <p:nvGrpSpPr>
        <p:cNvPr id="321" name="Shape 321"/>
        <p:cNvGrpSpPr/>
        <p:nvPr/>
      </p:nvGrpSpPr>
      <p:grpSpPr>
        <a:xfrm>
          <a:off x="0" y="0"/>
          <a:ext cx="0" cy="0"/>
          <a:chOff x="0" y="0"/>
          <a:chExt cx="0" cy="0"/>
        </a:xfrm>
      </p:grpSpPr>
      <p:sp>
        <p:nvSpPr>
          <p:cNvPr id="322" name="Google Shape;322;p21"/>
          <p:cNvSpPr txBox="1"/>
          <p:nvPr>
            <p:ph type="title"/>
          </p:nvPr>
        </p:nvSpPr>
        <p:spPr>
          <a:xfrm>
            <a:off x="3848757" y="214952"/>
            <a:ext cx="4518000" cy="1341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23" name="Google Shape;323;p21"/>
          <p:cNvCxnSpPr/>
          <p:nvPr/>
        </p:nvCxnSpPr>
        <p:spPr>
          <a:xfrm>
            <a:off x="3847775" y="1624928"/>
            <a:ext cx="4522500" cy="0"/>
          </a:xfrm>
          <a:prstGeom prst="straightConnector1">
            <a:avLst/>
          </a:prstGeom>
          <a:noFill/>
          <a:ln cap="flat" cmpd="sng" w="12700">
            <a:solidFill>
              <a:srgbClr val="3F3F3F"/>
            </a:solidFill>
            <a:prstDash val="solid"/>
            <a:round/>
            <a:headEnd len="sm" w="sm" type="none"/>
            <a:tailEnd len="sm" w="sm" type="none"/>
          </a:ln>
        </p:spPr>
      </p:cxnSp>
      <p:sp>
        <p:nvSpPr>
          <p:cNvPr id="324" name="Google Shape;324;p21"/>
          <p:cNvSpPr txBox="1"/>
          <p:nvPr>
            <p:ph idx="1" type="body"/>
          </p:nvPr>
        </p:nvSpPr>
        <p:spPr>
          <a:xfrm>
            <a:off x="479822" y="215503"/>
            <a:ext cx="3050400" cy="2100900"/>
          </a:xfrm>
          <a:prstGeom prst="rect">
            <a:avLst/>
          </a:prstGeom>
          <a:solidFill>
            <a:schemeClr val="accent6"/>
          </a:solidFill>
          <a:ln>
            <a:noFill/>
          </a:ln>
        </p:spPr>
        <p:txBody>
          <a:bodyPr anchorCtr="0" anchor="t" bIns="34275" lIns="0" spcFirstLastPara="1" rIns="0" wrap="square" tIns="34275">
            <a:normAutofit/>
          </a:bodyPr>
          <a:lstStyle>
            <a:lvl1pPr indent="-323850" lvl="0" marL="457200" algn="l">
              <a:lnSpc>
                <a:spcPct val="100000"/>
              </a:lnSpc>
              <a:spcBef>
                <a:spcPts val="900"/>
              </a:spcBef>
              <a:spcAft>
                <a:spcPts val="0"/>
              </a:spcAft>
              <a:buSzPts val="1500"/>
              <a:buChar char="●"/>
              <a:defRPr/>
            </a:lvl1pPr>
            <a:lvl2pPr indent="-317500" lvl="1" marL="914400" algn="l">
              <a:lnSpc>
                <a:spcPct val="100000"/>
              </a:lnSpc>
              <a:spcBef>
                <a:spcPts val="200"/>
              </a:spcBef>
              <a:spcAft>
                <a:spcPts val="0"/>
              </a:spcAft>
              <a:buClr>
                <a:srgbClr val="3F3F3F"/>
              </a:buClr>
              <a:buSzPts val="1400"/>
              <a:buChar char="○"/>
              <a:defRPr/>
            </a:lvl2pPr>
            <a:lvl3pPr indent="-317500" lvl="2" marL="1371600" algn="l">
              <a:lnSpc>
                <a:spcPct val="100000"/>
              </a:lnSpc>
              <a:spcBef>
                <a:spcPts val="300"/>
              </a:spcBef>
              <a:spcAft>
                <a:spcPts val="0"/>
              </a:spcAft>
              <a:buClr>
                <a:srgbClr val="3F3F3F"/>
              </a:buClr>
              <a:buSzPts val="1400"/>
              <a:buChar char="■"/>
              <a:defRPr/>
            </a:lvl3pPr>
            <a:lvl4pPr indent="-317500" lvl="3" marL="1828800" algn="l">
              <a:lnSpc>
                <a:spcPct val="100000"/>
              </a:lnSpc>
              <a:spcBef>
                <a:spcPts val="300"/>
              </a:spcBef>
              <a:spcAft>
                <a:spcPts val="0"/>
              </a:spcAft>
              <a:buClr>
                <a:srgbClr val="3F3F3F"/>
              </a:buClr>
              <a:buSzPts val="1400"/>
              <a:buChar char="●"/>
              <a:defRPr/>
            </a:lvl4pPr>
            <a:lvl5pPr indent="-317500" lvl="4" marL="2286000" algn="l">
              <a:lnSpc>
                <a:spcPct val="100000"/>
              </a:lnSpc>
              <a:spcBef>
                <a:spcPts val="300"/>
              </a:spcBef>
              <a:spcAft>
                <a:spcPts val="0"/>
              </a:spcAft>
              <a:buClr>
                <a:srgbClr val="3F3F3F"/>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25" name="Google Shape;325;p21"/>
          <p:cNvSpPr txBox="1"/>
          <p:nvPr>
            <p:ph idx="2" type="body"/>
          </p:nvPr>
        </p:nvSpPr>
        <p:spPr>
          <a:xfrm>
            <a:off x="479822" y="2562597"/>
            <a:ext cx="3050400" cy="2100900"/>
          </a:xfrm>
          <a:prstGeom prst="rect">
            <a:avLst/>
          </a:prstGeom>
          <a:solidFill>
            <a:schemeClr val="accent6"/>
          </a:solidFill>
          <a:ln>
            <a:noFill/>
          </a:ln>
        </p:spPr>
        <p:txBody>
          <a:bodyPr anchorCtr="0" anchor="t" bIns="34275" lIns="0" spcFirstLastPara="1" rIns="0" wrap="square" tIns="34275">
            <a:normAutofit/>
          </a:bodyPr>
          <a:lstStyle>
            <a:lvl1pPr indent="-323850" lvl="0" marL="457200" algn="l">
              <a:lnSpc>
                <a:spcPct val="100000"/>
              </a:lnSpc>
              <a:spcBef>
                <a:spcPts val="900"/>
              </a:spcBef>
              <a:spcAft>
                <a:spcPts val="0"/>
              </a:spcAft>
              <a:buSzPts val="1500"/>
              <a:buChar char="●"/>
              <a:defRPr/>
            </a:lvl1pPr>
            <a:lvl2pPr indent="-317500" lvl="1" marL="914400" algn="l">
              <a:lnSpc>
                <a:spcPct val="100000"/>
              </a:lnSpc>
              <a:spcBef>
                <a:spcPts val="200"/>
              </a:spcBef>
              <a:spcAft>
                <a:spcPts val="0"/>
              </a:spcAft>
              <a:buClr>
                <a:srgbClr val="3F3F3F"/>
              </a:buClr>
              <a:buSzPts val="1400"/>
              <a:buChar char="○"/>
              <a:defRPr/>
            </a:lvl2pPr>
            <a:lvl3pPr indent="-317500" lvl="2" marL="1371600" algn="l">
              <a:lnSpc>
                <a:spcPct val="100000"/>
              </a:lnSpc>
              <a:spcBef>
                <a:spcPts val="300"/>
              </a:spcBef>
              <a:spcAft>
                <a:spcPts val="0"/>
              </a:spcAft>
              <a:buClr>
                <a:srgbClr val="3F3F3F"/>
              </a:buClr>
              <a:buSzPts val="1400"/>
              <a:buChar char="■"/>
              <a:defRPr/>
            </a:lvl3pPr>
            <a:lvl4pPr indent="-317500" lvl="3" marL="1828800" algn="l">
              <a:lnSpc>
                <a:spcPct val="100000"/>
              </a:lnSpc>
              <a:spcBef>
                <a:spcPts val="300"/>
              </a:spcBef>
              <a:spcAft>
                <a:spcPts val="0"/>
              </a:spcAft>
              <a:buClr>
                <a:srgbClr val="3F3F3F"/>
              </a:buClr>
              <a:buSzPts val="1400"/>
              <a:buChar char="●"/>
              <a:defRPr/>
            </a:lvl4pPr>
            <a:lvl5pPr indent="-317500" lvl="4" marL="2286000" algn="l">
              <a:lnSpc>
                <a:spcPct val="100000"/>
              </a:lnSpc>
              <a:spcBef>
                <a:spcPts val="300"/>
              </a:spcBef>
              <a:spcAft>
                <a:spcPts val="0"/>
              </a:spcAft>
              <a:buClr>
                <a:srgbClr val="3F3F3F"/>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26" name="Google Shape;326;p21"/>
          <p:cNvSpPr txBox="1"/>
          <p:nvPr>
            <p:ph idx="3" type="body"/>
          </p:nvPr>
        </p:nvSpPr>
        <p:spPr>
          <a:xfrm>
            <a:off x="3848757" y="1693509"/>
            <a:ext cx="4518000" cy="29700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None/>
              <a:defRPr sz="1800"/>
            </a:lvl1pPr>
            <a:lvl2pPr indent="-323850" lvl="1" marL="914400" algn="l">
              <a:lnSpc>
                <a:spcPct val="100000"/>
              </a:lnSpc>
              <a:spcBef>
                <a:spcPts val="900"/>
              </a:spcBef>
              <a:spcAft>
                <a:spcPts val="0"/>
              </a:spcAft>
              <a:buClr>
                <a:srgbClr val="3F3F3F"/>
              </a:buClr>
              <a:buSzPts val="1500"/>
              <a:buChar char="○"/>
              <a:defRPr sz="1500"/>
            </a:lvl2pPr>
            <a:lvl3pPr indent="-304800" lvl="2" marL="1371600" algn="l">
              <a:lnSpc>
                <a:spcPct val="100000"/>
              </a:lnSpc>
              <a:spcBef>
                <a:spcPts val="900"/>
              </a:spcBef>
              <a:spcAft>
                <a:spcPts val="0"/>
              </a:spcAft>
              <a:buClr>
                <a:srgbClr val="3F3F3F"/>
              </a:buClr>
              <a:buSzPts val="1200"/>
              <a:buChar char="■"/>
              <a:defRPr sz="1200"/>
            </a:lvl3pPr>
            <a:lvl4pPr indent="-304800" lvl="3" marL="1828800" algn="l">
              <a:lnSpc>
                <a:spcPct val="100000"/>
              </a:lnSpc>
              <a:spcBef>
                <a:spcPts val="900"/>
              </a:spcBef>
              <a:spcAft>
                <a:spcPts val="0"/>
              </a:spcAft>
              <a:buClr>
                <a:srgbClr val="3F3F3F"/>
              </a:buClr>
              <a:buSzPts val="1200"/>
              <a:buChar char="●"/>
              <a:defRPr sz="1200"/>
            </a:lvl4pPr>
            <a:lvl5pPr indent="-304800" lvl="4" marL="2286000" algn="l">
              <a:lnSpc>
                <a:spcPct val="100000"/>
              </a:lnSpc>
              <a:spcBef>
                <a:spcPts val="900"/>
              </a:spcBef>
              <a:spcAft>
                <a:spcPts val="0"/>
              </a:spcAft>
              <a:buClr>
                <a:srgbClr val="3F3F3F"/>
              </a:buClr>
              <a:buSzPts val="1200"/>
              <a:buChar char="○"/>
              <a:defRPr sz="1200"/>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27" name="Google Shape;327;p21"/>
          <p:cNvSpPr/>
          <p:nvPr/>
        </p:nvSpPr>
        <p:spPr>
          <a:xfrm>
            <a:off x="0" y="4800600"/>
            <a:ext cx="91440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21"/>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21"/>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21"/>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1">
  <p:cSld name="Title Content and Table 1">
    <p:spTree>
      <p:nvGrpSpPr>
        <p:cNvPr id="331" name="Shape 331"/>
        <p:cNvGrpSpPr/>
        <p:nvPr/>
      </p:nvGrpSpPr>
      <p:grpSpPr>
        <a:xfrm>
          <a:off x="0" y="0"/>
          <a:ext cx="0" cy="0"/>
          <a:chOff x="0" y="0"/>
          <a:chExt cx="0" cy="0"/>
        </a:xfrm>
      </p:grpSpPr>
      <p:sp>
        <p:nvSpPr>
          <p:cNvPr id="332" name="Google Shape;332;p22"/>
          <p:cNvSpPr txBox="1"/>
          <p:nvPr>
            <p:ph type="title"/>
          </p:nvPr>
        </p:nvSpPr>
        <p:spPr>
          <a:xfrm>
            <a:off x="907256" y="214952"/>
            <a:ext cx="7459500" cy="1088100"/>
          </a:xfrm>
          <a:prstGeom prst="rect">
            <a:avLst/>
          </a:prstGeom>
          <a:noFill/>
          <a:ln>
            <a:noFill/>
          </a:ln>
        </p:spPr>
        <p:txBody>
          <a:bodyPr anchorCtr="0" anchor="b" bIns="34275" lIns="0" spcFirstLastPara="1" rIns="68575" wrap="square" tIns="34275">
            <a:norm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3" name="Google Shape;333;p22"/>
          <p:cNvSpPr txBox="1"/>
          <p:nvPr>
            <p:ph idx="1" type="body"/>
          </p:nvPr>
        </p:nvSpPr>
        <p:spPr>
          <a:xfrm>
            <a:off x="907256" y="1714500"/>
            <a:ext cx="1794000" cy="2436300"/>
          </a:xfrm>
          <a:prstGeom prst="rect">
            <a:avLst/>
          </a:prstGeom>
          <a:noFill/>
          <a:ln>
            <a:noFill/>
          </a:ln>
        </p:spPr>
        <p:txBody>
          <a:bodyPr anchorCtr="0" anchor="t" bIns="34275" lIns="0" spcFirstLastPara="1" rIns="0" wrap="square" tIns="34275">
            <a:normAutofit/>
          </a:bodyPr>
          <a:lstStyle>
            <a:lvl1pPr indent="-228600" lvl="0" marL="457200" algn="l">
              <a:lnSpc>
                <a:spcPct val="100000"/>
              </a:lnSpc>
              <a:spcBef>
                <a:spcPts val="900"/>
              </a:spcBef>
              <a:spcAft>
                <a:spcPts val="0"/>
              </a:spcAft>
              <a:buSzPts val="1500"/>
              <a:buNone/>
              <a:defRPr/>
            </a:lvl1pPr>
            <a:lvl2pPr indent="-317500" lvl="1" marL="914400" algn="l">
              <a:lnSpc>
                <a:spcPct val="100000"/>
              </a:lnSpc>
              <a:spcBef>
                <a:spcPts val="200"/>
              </a:spcBef>
              <a:spcAft>
                <a:spcPts val="0"/>
              </a:spcAft>
              <a:buClr>
                <a:srgbClr val="3F3F3F"/>
              </a:buClr>
              <a:buSzPts val="1400"/>
              <a:buChar char="○"/>
              <a:defRPr/>
            </a:lvl2pPr>
            <a:lvl3pPr indent="-317500" lvl="2" marL="1371600" algn="l">
              <a:lnSpc>
                <a:spcPct val="100000"/>
              </a:lnSpc>
              <a:spcBef>
                <a:spcPts val="300"/>
              </a:spcBef>
              <a:spcAft>
                <a:spcPts val="0"/>
              </a:spcAft>
              <a:buClr>
                <a:srgbClr val="3F3F3F"/>
              </a:buClr>
              <a:buSzPts val="1400"/>
              <a:buChar char="■"/>
              <a:defRPr/>
            </a:lvl3pPr>
            <a:lvl4pPr indent="-317500" lvl="3" marL="1828800" algn="l">
              <a:lnSpc>
                <a:spcPct val="100000"/>
              </a:lnSpc>
              <a:spcBef>
                <a:spcPts val="300"/>
              </a:spcBef>
              <a:spcAft>
                <a:spcPts val="0"/>
              </a:spcAft>
              <a:buClr>
                <a:srgbClr val="3F3F3F"/>
              </a:buClr>
              <a:buSzPts val="1400"/>
              <a:buChar char="●"/>
              <a:defRPr/>
            </a:lvl4pPr>
            <a:lvl5pPr indent="-317500" lvl="4" marL="2286000" algn="l">
              <a:lnSpc>
                <a:spcPct val="100000"/>
              </a:lnSpc>
              <a:spcBef>
                <a:spcPts val="300"/>
              </a:spcBef>
              <a:spcAft>
                <a:spcPts val="0"/>
              </a:spcAft>
              <a:buClr>
                <a:srgbClr val="3F3F3F"/>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34" name="Google Shape;334;p22"/>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22"/>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22"/>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1" showMasterSp="0">
  <p:cSld name="Final 1">
    <p:spTree>
      <p:nvGrpSpPr>
        <p:cNvPr id="337" name="Shape 337"/>
        <p:cNvGrpSpPr/>
        <p:nvPr/>
      </p:nvGrpSpPr>
      <p:grpSpPr>
        <a:xfrm>
          <a:off x="0" y="0"/>
          <a:ext cx="0" cy="0"/>
          <a:chOff x="0" y="0"/>
          <a:chExt cx="0" cy="0"/>
        </a:xfrm>
      </p:grpSpPr>
      <p:sp>
        <p:nvSpPr>
          <p:cNvPr id="338" name="Google Shape;338;p23"/>
          <p:cNvSpPr/>
          <p:nvPr/>
        </p:nvSpPr>
        <p:spPr>
          <a:xfrm>
            <a:off x="530606" y="480060"/>
            <a:ext cx="5422200" cy="3835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23"/>
          <p:cNvSpPr txBox="1"/>
          <p:nvPr>
            <p:ph type="title"/>
          </p:nvPr>
        </p:nvSpPr>
        <p:spPr>
          <a:xfrm>
            <a:off x="776288" y="629640"/>
            <a:ext cx="4909800" cy="1296900"/>
          </a:xfrm>
          <a:prstGeom prst="rect">
            <a:avLst/>
          </a:prstGeom>
          <a:noFill/>
          <a:ln>
            <a:noFill/>
          </a:ln>
        </p:spPr>
        <p:txBody>
          <a:bodyPr anchorCtr="0" anchor="b" bIns="34275" lIns="137150" spcFirstLastPara="1" rIns="68575" wrap="square" tIns="34275">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0" name="Google Shape;340;p23"/>
          <p:cNvSpPr txBox="1"/>
          <p:nvPr>
            <p:ph idx="1" type="body"/>
          </p:nvPr>
        </p:nvSpPr>
        <p:spPr>
          <a:xfrm>
            <a:off x="776288" y="2158539"/>
            <a:ext cx="2364600" cy="19182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None/>
              <a:defRPr sz="1800">
                <a:solidFill>
                  <a:schemeClr val="lt1"/>
                </a:solidFill>
              </a:defRPr>
            </a:lvl1pPr>
            <a:lvl2pPr indent="-323850" lvl="1" marL="914400" algn="l">
              <a:lnSpc>
                <a:spcPct val="100000"/>
              </a:lnSpc>
              <a:spcBef>
                <a:spcPts val="200"/>
              </a:spcBef>
              <a:spcAft>
                <a:spcPts val="0"/>
              </a:spcAft>
              <a:buClr>
                <a:schemeClr val="lt1"/>
              </a:buClr>
              <a:buSzPts val="1500"/>
              <a:buChar char="○"/>
              <a:defRPr sz="15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41" name="Google Shape;341;p23"/>
          <p:cNvSpPr txBox="1"/>
          <p:nvPr>
            <p:ph idx="2" type="body"/>
          </p:nvPr>
        </p:nvSpPr>
        <p:spPr>
          <a:xfrm>
            <a:off x="3321654" y="2158539"/>
            <a:ext cx="2364600" cy="19182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800"/>
              <a:buNone/>
              <a:defRPr sz="1800">
                <a:solidFill>
                  <a:schemeClr val="lt1"/>
                </a:solidFill>
              </a:defRPr>
            </a:lvl1pPr>
            <a:lvl2pPr indent="-323850" lvl="1" marL="914400" algn="l">
              <a:lnSpc>
                <a:spcPct val="100000"/>
              </a:lnSpc>
              <a:spcBef>
                <a:spcPts val="200"/>
              </a:spcBef>
              <a:spcAft>
                <a:spcPts val="0"/>
              </a:spcAft>
              <a:buClr>
                <a:schemeClr val="lt1"/>
              </a:buClr>
              <a:buSzPts val="1500"/>
              <a:buChar char="○"/>
              <a:defRPr sz="1500">
                <a:solidFill>
                  <a:schemeClr val="lt1"/>
                </a:solidFill>
              </a:defRPr>
            </a:lvl2pPr>
            <a:lvl3pPr indent="-304800" lvl="2" marL="1371600" algn="l">
              <a:lnSpc>
                <a:spcPct val="100000"/>
              </a:lnSpc>
              <a:spcBef>
                <a:spcPts val="300"/>
              </a:spcBef>
              <a:spcAft>
                <a:spcPts val="0"/>
              </a:spcAft>
              <a:buClr>
                <a:schemeClr val="lt1"/>
              </a:buClr>
              <a:buSzPts val="1200"/>
              <a:buChar char="■"/>
              <a:defRPr sz="1200">
                <a:solidFill>
                  <a:schemeClr val="lt1"/>
                </a:solidFill>
              </a:defRPr>
            </a:lvl3pPr>
            <a:lvl4pPr indent="-304800" lvl="3" marL="1828800" algn="l">
              <a:lnSpc>
                <a:spcPct val="100000"/>
              </a:lnSpc>
              <a:spcBef>
                <a:spcPts val="300"/>
              </a:spcBef>
              <a:spcAft>
                <a:spcPts val="0"/>
              </a:spcAft>
              <a:buClr>
                <a:schemeClr val="lt1"/>
              </a:buClr>
              <a:buSzPts val="1200"/>
              <a:buChar char="●"/>
              <a:defRPr sz="1200">
                <a:solidFill>
                  <a:schemeClr val="lt1"/>
                </a:solidFill>
              </a:defRPr>
            </a:lvl4pPr>
            <a:lvl5pPr indent="-304800" lvl="4" marL="2286000" algn="l">
              <a:lnSpc>
                <a:spcPct val="100000"/>
              </a:lnSpc>
              <a:spcBef>
                <a:spcPts val="300"/>
              </a:spcBef>
              <a:spcAft>
                <a:spcPts val="0"/>
              </a:spcAft>
              <a:buClr>
                <a:schemeClr val="lt1"/>
              </a:buClr>
              <a:buSzPts val="1200"/>
              <a:buChar char="○"/>
              <a:defRPr sz="1200">
                <a:solidFill>
                  <a:schemeClr val="lt1"/>
                </a:solidFill>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42" name="Google Shape;342;p23"/>
          <p:cNvSpPr txBox="1"/>
          <p:nvPr>
            <p:ph idx="3" type="body"/>
          </p:nvPr>
        </p:nvSpPr>
        <p:spPr>
          <a:xfrm>
            <a:off x="6417127" y="629640"/>
            <a:ext cx="1950600" cy="3686400"/>
          </a:xfrm>
          <a:prstGeom prst="rect">
            <a:avLst/>
          </a:prstGeom>
          <a:noFill/>
          <a:ln>
            <a:noFill/>
          </a:ln>
        </p:spPr>
        <p:txBody>
          <a:bodyPr anchorCtr="0" anchor="t" bIns="34275" lIns="0" spcFirstLastPara="1" rIns="0" wrap="square" tIns="34275">
            <a:normAutofit/>
          </a:bodyPr>
          <a:lstStyle>
            <a:lvl1pPr indent="-323850" lvl="0" marL="457200" algn="l">
              <a:lnSpc>
                <a:spcPct val="100000"/>
              </a:lnSpc>
              <a:spcBef>
                <a:spcPts val="900"/>
              </a:spcBef>
              <a:spcAft>
                <a:spcPts val="0"/>
              </a:spcAft>
              <a:buSzPts val="1500"/>
              <a:buFont typeface="Calibri"/>
              <a:buAutoNum type="arabicPeriod"/>
              <a:defRPr/>
            </a:lvl1pPr>
            <a:lvl2pPr indent="-317500" lvl="1" marL="914400" algn="l">
              <a:lnSpc>
                <a:spcPct val="100000"/>
              </a:lnSpc>
              <a:spcBef>
                <a:spcPts val="900"/>
              </a:spcBef>
              <a:spcAft>
                <a:spcPts val="0"/>
              </a:spcAft>
              <a:buClr>
                <a:srgbClr val="3F3F3F"/>
              </a:buClr>
              <a:buSzPts val="1400"/>
              <a:buFont typeface="Calibri"/>
              <a:buAutoNum type="arabicPeriod"/>
              <a:defRPr/>
            </a:lvl2pPr>
            <a:lvl3pPr indent="-298450" lvl="2" marL="1371600" algn="l">
              <a:lnSpc>
                <a:spcPct val="100000"/>
              </a:lnSpc>
              <a:spcBef>
                <a:spcPts val="900"/>
              </a:spcBef>
              <a:spcAft>
                <a:spcPts val="0"/>
              </a:spcAft>
              <a:buClr>
                <a:srgbClr val="3F3F3F"/>
              </a:buClr>
              <a:buSzPts val="1100"/>
              <a:buFont typeface="Calibri"/>
              <a:buAutoNum type="arabicPeriod"/>
              <a:defRPr/>
            </a:lvl3pPr>
            <a:lvl4pPr indent="-298450" lvl="3" marL="1828800" algn="l">
              <a:lnSpc>
                <a:spcPct val="100000"/>
              </a:lnSpc>
              <a:spcBef>
                <a:spcPts val="900"/>
              </a:spcBef>
              <a:spcAft>
                <a:spcPts val="0"/>
              </a:spcAft>
              <a:buClr>
                <a:srgbClr val="3F3F3F"/>
              </a:buClr>
              <a:buSzPts val="1100"/>
              <a:buFont typeface="Calibri"/>
              <a:buAutoNum type="arabicPeriod"/>
              <a:defRPr/>
            </a:lvl4pPr>
            <a:lvl5pPr indent="-298450" lvl="4" marL="2286000" algn="l">
              <a:lnSpc>
                <a:spcPct val="100000"/>
              </a:lnSpc>
              <a:spcBef>
                <a:spcPts val="900"/>
              </a:spcBef>
              <a:spcAft>
                <a:spcPts val="0"/>
              </a:spcAft>
              <a:buClr>
                <a:srgbClr val="3F3F3F"/>
              </a:buClr>
              <a:buSzPts val="1100"/>
              <a:buFont typeface="Calibri"/>
              <a:buAutoNum type="arabicPeriod"/>
              <a:defRPr/>
            </a:lvl5pPr>
            <a:lvl6pPr indent="-317500" lvl="5" marL="2743200" algn="l">
              <a:lnSpc>
                <a:spcPct val="90000"/>
              </a:lnSpc>
              <a:spcBef>
                <a:spcPts val="2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43" name="Google Shape;343;p23"/>
          <p:cNvSpPr/>
          <p:nvPr/>
        </p:nvSpPr>
        <p:spPr>
          <a:xfrm>
            <a:off x="0" y="4800600"/>
            <a:ext cx="91440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44" name="Google Shape;344;p23"/>
          <p:cNvCxnSpPr/>
          <p:nvPr/>
        </p:nvCxnSpPr>
        <p:spPr>
          <a:xfrm>
            <a:off x="819096" y="2042345"/>
            <a:ext cx="4850700" cy="0"/>
          </a:xfrm>
          <a:prstGeom prst="straightConnector1">
            <a:avLst/>
          </a:prstGeom>
          <a:noFill/>
          <a:ln cap="flat" cmpd="sng" w="19050">
            <a:solidFill>
              <a:schemeClr val="accent1"/>
            </a:solidFill>
            <a:prstDash val="solid"/>
            <a:round/>
            <a:headEnd len="sm" w="sm" type="none"/>
            <a:tailEnd len="sm" w="sm" type="none"/>
          </a:ln>
        </p:spPr>
      </p:cxnSp>
      <p:sp>
        <p:nvSpPr>
          <p:cNvPr id="345" name="Google Shape;345;p23"/>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23"/>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23"/>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nly">
  <p:cSld name="Table only">
    <p:spTree>
      <p:nvGrpSpPr>
        <p:cNvPr id="348" name="Shape 348"/>
        <p:cNvGrpSpPr/>
        <p:nvPr/>
      </p:nvGrpSpPr>
      <p:grpSpPr>
        <a:xfrm>
          <a:off x="0" y="0"/>
          <a:ext cx="0" cy="0"/>
          <a:chOff x="0" y="0"/>
          <a:chExt cx="0" cy="0"/>
        </a:xfrm>
      </p:grpSpPr>
      <p:sp>
        <p:nvSpPr>
          <p:cNvPr id="349" name="Google Shape;349;p24"/>
          <p:cNvSpPr txBox="1"/>
          <p:nvPr>
            <p:ph type="title"/>
          </p:nvPr>
        </p:nvSpPr>
        <p:spPr>
          <a:xfrm>
            <a:off x="907256" y="214952"/>
            <a:ext cx="7459500" cy="1088100"/>
          </a:xfrm>
          <a:prstGeom prst="rect">
            <a:avLst/>
          </a:prstGeom>
          <a:noFill/>
          <a:ln>
            <a:noFill/>
          </a:ln>
        </p:spPr>
        <p:txBody>
          <a:bodyPr anchorCtr="0" anchor="b" bIns="34275" lIns="0" spcFirstLastPara="1" rIns="68575" wrap="square" tIns="34275">
            <a:norm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0" name="Google Shape;350;p24"/>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24"/>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24"/>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353" name="Shape 353"/>
        <p:cNvGrpSpPr/>
        <p:nvPr/>
      </p:nvGrpSpPr>
      <p:grpSpPr>
        <a:xfrm>
          <a:off x="0" y="0"/>
          <a:ext cx="0" cy="0"/>
          <a:chOff x="0" y="0"/>
          <a:chExt cx="0" cy="0"/>
        </a:xfrm>
      </p:grpSpPr>
      <p:sp>
        <p:nvSpPr>
          <p:cNvPr id="354" name="Google Shape;354;p25"/>
          <p:cNvSpPr/>
          <p:nvPr/>
        </p:nvSpPr>
        <p:spPr>
          <a:xfrm>
            <a:off x="0" y="4800600"/>
            <a:ext cx="91440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 name="Google Shape;355;p25"/>
          <p:cNvSpPr txBox="1"/>
          <p:nvPr>
            <p:ph type="title"/>
          </p:nvPr>
        </p:nvSpPr>
        <p:spPr>
          <a:xfrm>
            <a:off x="5894614" y="480060"/>
            <a:ext cx="2767800" cy="1838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F3F3F"/>
              </a:buClr>
              <a:buSzPts val="36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356" name="Google Shape;356;p25"/>
          <p:cNvCxnSpPr/>
          <p:nvPr/>
        </p:nvCxnSpPr>
        <p:spPr>
          <a:xfrm>
            <a:off x="5956975" y="2441634"/>
            <a:ext cx="2606100" cy="0"/>
          </a:xfrm>
          <a:prstGeom prst="straightConnector1">
            <a:avLst/>
          </a:prstGeom>
          <a:noFill/>
          <a:ln cap="flat" cmpd="sng" w="12700">
            <a:solidFill>
              <a:srgbClr val="3F3F3F"/>
            </a:solidFill>
            <a:prstDash val="solid"/>
            <a:round/>
            <a:headEnd len="sm" w="sm" type="none"/>
            <a:tailEnd len="sm" w="sm" type="none"/>
          </a:ln>
        </p:spPr>
      </p:cxnSp>
      <p:sp>
        <p:nvSpPr>
          <p:cNvPr id="357" name="Google Shape;357;p25"/>
          <p:cNvSpPr/>
          <p:nvPr>
            <p:ph idx="2" type="pic"/>
          </p:nvPr>
        </p:nvSpPr>
        <p:spPr>
          <a:xfrm>
            <a:off x="473202" y="480060"/>
            <a:ext cx="5184600" cy="3984600"/>
          </a:xfrm>
          <a:prstGeom prst="rect">
            <a:avLst/>
          </a:prstGeom>
          <a:solidFill>
            <a:schemeClr val="accent6"/>
          </a:solidFill>
          <a:ln>
            <a:noFill/>
          </a:ln>
        </p:spPr>
      </p:sp>
      <p:sp>
        <p:nvSpPr>
          <p:cNvPr id="358" name="Google Shape;358;p25"/>
          <p:cNvSpPr txBox="1"/>
          <p:nvPr>
            <p:ph idx="1" type="body"/>
          </p:nvPr>
        </p:nvSpPr>
        <p:spPr>
          <a:xfrm>
            <a:off x="5894614" y="2571750"/>
            <a:ext cx="2767800" cy="1830000"/>
          </a:xfrm>
          <a:prstGeom prst="rect">
            <a:avLst/>
          </a:prstGeom>
          <a:noFill/>
          <a:ln>
            <a:noFill/>
          </a:ln>
        </p:spPr>
        <p:txBody>
          <a:bodyPr anchorCtr="0" anchor="t" bIns="34275" lIns="68575" spcFirstLastPara="1" rIns="0" wrap="square" tIns="34275">
            <a:normAutofit/>
          </a:bodyPr>
          <a:lstStyle>
            <a:lvl1pPr indent="-228600" lvl="0" marL="457200" algn="l">
              <a:lnSpc>
                <a:spcPct val="100000"/>
              </a:lnSpc>
              <a:spcBef>
                <a:spcPts val="900"/>
              </a:spcBef>
              <a:spcAft>
                <a:spcPts val="0"/>
              </a:spcAft>
              <a:buSzPts val="1500"/>
              <a:buNone/>
              <a:defRPr/>
            </a:lvl1pPr>
            <a:lvl2pPr indent="-317500" lvl="1" marL="914400" algn="l">
              <a:lnSpc>
                <a:spcPct val="100000"/>
              </a:lnSpc>
              <a:spcBef>
                <a:spcPts val="200"/>
              </a:spcBef>
              <a:spcAft>
                <a:spcPts val="0"/>
              </a:spcAft>
              <a:buClr>
                <a:srgbClr val="3F3F3F"/>
              </a:buClr>
              <a:buSzPts val="1400"/>
              <a:buChar char="○"/>
              <a:defRPr/>
            </a:lvl2pPr>
            <a:lvl3pPr indent="-317500" lvl="2" marL="1371600" algn="l">
              <a:lnSpc>
                <a:spcPct val="100000"/>
              </a:lnSpc>
              <a:spcBef>
                <a:spcPts val="300"/>
              </a:spcBef>
              <a:spcAft>
                <a:spcPts val="0"/>
              </a:spcAft>
              <a:buClr>
                <a:srgbClr val="3F3F3F"/>
              </a:buClr>
              <a:buSzPts val="1400"/>
              <a:buChar char="■"/>
              <a:defRPr/>
            </a:lvl3pPr>
            <a:lvl4pPr indent="-317500" lvl="3" marL="1828800" algn="l">
              <a:lnSpc>
                <a:spcPct val="100000"/>
              </a:lnSpc>
              <a:spcBef>
                <a:spcPts val="300"/>
              </a:spcBef>
              <a:spcAft>
                <a:spcPts val="0"/>
              </a:spcAft>
              <a:buClr>
                <a:srgbClr val="3F3F3F"/>
              </a:buClr>
              <a:buSzPts val="1400"/>
              <a:buChar char="●"/>
              <a:defRPr/>
            </a:lvl4pPr>
            <a:lvl5pPr indent="-317500" lvl="4" marL="2286000" algn="l">
              <a:lnSpc>
                <a:spcPct val="100000"/>
              </a:lnSpc>
              <a:spcBef>
                <a:spcPts val="300"/>
              </a:spcBef>
              <a:spcAft>
                <a:spcPts val="0"/>
              </a:spcAft>
              <a:buClr>
                <a:srgbClr val="3F3F3F"/>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59" name="Google Shape;359;p25"/>
          <p:cNvSpPr txBox="1"/>
          <p:nvPr>
            <p:ph idx="11" type="ftr"/>
          </p:nvPr>
        </p:nvSpPr>
        <p:spPr>
          <a:xfrm>
            <a:off x="822959" y="4835129"/>
            <a:ext cx="51138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25"/>
          <p:cNvSpPr txBox="1"/>
          <p:nvPr>
            <p:ph idx="10" type="dt"/>
          </p:nvPr>
        </p:nvSpPr>
        <p:spPr>
          <a:xfrm>
            <a:off x="6163820" y="4835129"/>
            <a:ext cx="19386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25"/>
          <p:cNvSpPr txBox="1"/>
          <p:nvPr>
            <p:ph idx="12" type="sldNum"/>
          </p:nvPr>
        </p:nvSpPr>
        <p:spPr>
          <a:xfrm>
            <a:off x="8245187" y="4835129"/>
            <a:ext cx="585000" cy="273900"/>
          </a:xfrm>
          <a:prstGeom prst="rect">
            <a:avLst/>
          </a:prstGeom>
          <a:noFill/>
          <a:ln>
            <a:noFill/>
          </a:ln>
        </p:spPr>
        <p:txBody>
          <a:bodyPr anchorCtr="0" anchor="ctr" bIns="34275" lIns="68575" spcFirstLastPara="1" rIns="68575" wrap="square" tIns="34275">
            <a:norm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26"/>
          <p:cNvSpPr txBox="1"/>
          <p:nvPr/>
        </p:nvSpPr>
        <p:spPr>
          <a:xfrm>
            <a:off x="306175" y="496875"/>
            <a:ext cx="4152900" cy="3066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3F3F3F"/>
              </a:buClr>
              <a:buSzPts val="3600"/>
              <a:buFont typeface="Calibri"/>
              <a:buNone/>
            </a:pPr>
            <a:r>
              <a:rPr b="1" lang="en-GB" sz="2800">
                <a:solidFill>
                  <a:srgbClr val="FFFFFF"/>
                </a:solidFill>
                <a:highlight>
                  <a:srgbClr val="B8CDD6"/>
                </a:highlight>
                <a:latin typeface="Maven Pro"/>
                <a:ea typeface="Maven Pro"/>
                <a:cs typeface="Maven Pro"/>
                <a:sym typeface="Maven Pro"/>
              </a:rPr>
              <a:t>EFFECTIVE CUSTOMER COMMUNICATION</a:t>
            </a:r>
            <a:endParaRPr b="1" sz="28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t/>
            </a:r>
            <a:endParaRPr b="1" sz="28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t/>
            </a:r>
            <a:endParaRPr b="1" sz="28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rPr b="1" lang="en-GB" sz="2400">
                <a:solidFill>
                  <a:srgbClr val="FFFFFF"/>
                </a:solidFill>
                <a:highlight>
                  <a:srgbClr val="B8CDD6"/>
                </a:highlight>
                <a:latin typeface="Maven Pro"/>
                <a:ea typeface="Maven Pro"/>
                <a:cs typeface="Maven Pro"/>
                <a:sym typeface="Maven Pro"/>
              </a:rPr>
              <a:t>WILPS COUTURE</a:t>
            </a:r>
            <a:endParaRPr b="1" sz="24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t/>
            </a:r>
            <a:endParaRPr b="1" sz="24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t/>
            </a:r>
            <a:endParaRPr b="1" sz="2400">
              <a:solidFill>
                <a:srgbClr val="FFFFFF"/>
              </a:solidFill>
              <a:highlight>
                <a:srgbClr val="B8CDD6"/>
              </a:highlight>
              <a:latin typeface="Maven Pro"/>
              <a:ea typeface="Maven Pro"/>
              <a:cs typeface="Maven Pro"/>
              <a:sym typeface="Maven Pro"/>
            </a:endParaRPr>
          </a:p>
          <a:p>
            <a:pPr indent="0" lvl="0" marL="0" rtl="0" algn="l">
              <a:lnSpc>
                <a:spcPct val="90000"/>
              </a:lnSpc>
              <a:spcBef>
                <a:spcPts val="0"/>
              </a:spcBef>
              <a:spcAft>
                <a:spcPts val="0"/>
              </a:spcAft>
              <a:buClr>
                <a:srgbClr val="3F3F3F"/>
              </a:buClr>
              <a:buSzPts val="3600"/>
              <a:buFont typeface="Calibri"/>
              <a:buNone/>
            </a:pPr>
            <a:r>
              <a:rPr b="1" lang="en-GB" sz="2400">
                <a:solidFill>
                  <a:srgbClr val="FFFFFF"/>
                </a:solidFill>
                <a:highlight>
                  <a:srgbClr val="B8CDD6"/>
                </a:highlight>
                <a:latin typeface="Maven Pro"/>
                <a:ea typeface="Maven Pro"/>
                <a:cs typeface="Maven Pro"/>
                <a:sym typeface="Maven Pro"/>
              </a:rPr>
              <a:t>GROUP 1</a:t>
            </a:r>
            <a:endParaRPr sz="1300">
              <a:solidFill>
                <a:srgbClr val="FFFFFF"/>
              </a:solidFill>
              <a:highlight>
                <a:srgbClr val="B8CDD6"/>
              </a:highlight>
              <a:latin typeface="Nunito"/>
              <a:ea typeface="Nunito"/>
              <a:cs typeface="Nunito"/>
              <a:sym typeface="Nunito"/>
            </a:endParaRPr>
          </a:p>
        </p:txBody>
      </p:sp>
      <p:sp>
        <p:nvSpPr>
          <p:cNvPr id="368" name="Google Shape;368;p26"/>
          <p:cNvSpPr txBox="1"/>
          <p:nvPr/>
        </p:nvSpPr>
        <p:spPr>
          <a:xfrm>
            <a:off x="2663925" y="3780375"/>
            <a:ext cx="3724800" cy="1200600"/>
          </a:xfrm>
          <a:prstGeom prst="rect">
            <a:avLst/>
          </a:prstGeom>
          <a:solidFill>
            <a:srgbClr val="B8CDD6">
              <a:alpha val="781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dk2"/>
                </a:solidFill>
                <a:latin typeface="Nunito"/>
                <a:ea typeface="Nunito"/>
                <a:cs typeface="Nunito"/>
                <a:sym typeface="Nunito"/>
              </a:rPr>
              <a:t>NAMES OF GROUP MEMBERS	ID NUMBERS WISDOM APPIAH			01242719 D</a:t>
            </a:r>
            <a:endParaRPr b="1" sz="1100">
              <a:solidFill>
                <a:schemeClr val="dk2"/>
              </a:solidFill>
              <a:latin typeface="Nunito"/>
              <a:ea typeface="Nunito"/>
              <a:cs typeface="Nunito"/>
              <a:sym typeface="Nunito"/>
            </a:endParaRPr>
          </a:p>
          <a:p>
            <a:pPr indent="0" lvl="0" marL="0" rtl="0" algn="l">
              <a:spcBef>
                <a:spcPts val="0"/>
              </a:spcBef>
              <a:spcAft>
                <a:spcPts val="0"/>
              </a:spcAft>
              <a:buNone/>
            </a:pPr>
            <a:r>
              <a:rPr b="1" lang="en-GB" sz="1100">
                <a:solidFill>
                  <a:schemeClr val="dk2"/>
                </a:solidFill>
                <a:latin typeface="Nunito"/>
                <a:ea typeface="Nunito"/>
                <a:cs typeface="Nunito"/>
                <a:sym typeface="Nunito"/>
              </a:rPr>
              <a:t>ISAAC ADJEI				01242630 D</a:t>
            </a:r>
            <a:endParaRPr b="1" sz="1100">
              <a:solidFill>
                <a:schemeClr val="dk2"/>
              </a:solidFill>
              <a:latin typeface="Nunito"/>
              <a:ea typeface="Nunito"/>
              <a:cs typeface="Nunito"/>
              <a:sym typeface="Nunito"/>
            </a:endParaRPr>
          </a:p>
          <a:p>
            <a:pPr indent="0" lvl="0" marL="0" rtl="0" algn="l">
              <a:spcBef>
                <a:spcPts val="0"/>
              </a:spcBef>
              <a:spcAft>
                <a:spcPts val="0"/>
              </a:spcAft>
              <a:buNone/>
            </a:pPr>
            <a:r>
              <a:rPr b="1" lang="en-GB" sz="1100">
                <a:solidFill>
                  <a:schemeClr val="dk2"/>
                </a:solidFill>
                <a:latin typeface="Nunito"/>
                <a:ea typeface="Nunito"/>
                <a:cs typeface="Nunito"/>
                <a:sym typeface="Nunito"/>
              </a:rPr>
              <a:t>PERPETUAL </a:t>
            </a:r>
            <a:r>
              <a:rPr b="1" lang="en-GB" sz="1100">
                <a:solidFill>
                  <a:schemeClr val="dk2"/>
                </a:solidFill>
                <a:latin typeface="Nunito"/>
                <a:ea typeface="Nunito"/>
                <a:cs typeface="Nunito"/>
                <a:sym typeface="Nunito"/>
              </a:rPr>
              <a:t>ANYIGBA</a:t>
            </a:r>
            <a:r>
              <a:rPr b="1" lang="en-GB" sz="1100">
                <a:solidFill>
                  <a:schemeClr val="dk2"/>
                </a:solidFill>
                <a:latin typeface="Nunito"/>
                <a:ea typeface="Nunito"/>
                <a:cs typeface="Nunito"/>
                <a:sym typeface="Nunito"/>
              </a:rPr>
              <a:t> SEYRAM	01241762 D</a:t>
            </a:r>
            <a:endParaRPr b="1" sz="1100">
              <a:solidFill>
                <a:schemeClr val="dk2"/>
              </a:solidFill>
              <a:latin typeface="Nunito"/>
              <a:ea typeface="Nunito"/>
              <a:cs typeface="Nunito"/>
              <a:sym typeface="Nunito"/>
            </a:endParaRPr>
          </a:p>
          <a:p>
            <a:pPr indent="0" lvl="0" marL="0" rtl="0" algn="l">
              <a:spcBef>
                <a:spcPts val="0"/>
              </a:spcBef>
              <a:spcAft>
                <a:spcPts val="0"/>
              </a:spcAft>
              <a:buNone/>
            </a:pPr>
            <a:r>
              <a:rPr b="1" lang="en-GB" sz="1100">
                <a:solidFill>
                  <a:schemeClr val="dk2"/>
                </a:solidFill>
                <a:latin typeface="Nunito"/>
                <a:ea typeface="Nunito"/>
                <a:cs typeface="Nunito"/>
                <a:sym typeface="Nunito"/>
              </a:rPr>
              <a:t>LORDINA OWUSU </a:t>
            </a:r>
            <a:r>
              <a:rPr b="1" lang="en-GB" sz="1100">
                <a:solidFill>
                  <a:schemeClr val="dk2"/>
                </a:solidFill>
                <a:latin typeface="Nunito"/>
                <a:ea typeface="Nunito"/>
                <a:cs typeface="Nunito"/>
                <a:sym typeface="Nunito"/>
              </a:rPr>
              <a:t>AMANKWAH</a:t>
            </a:r>
            <a:r>
              <a:rPr b="1" lang="en-GB" sz="1100">
                <a:solidFill>
                  <a:schemeClr val="dk2"/>
                </a:solidFill>
                <a:latin typeface="Nunito"/>
                <a:ea typeface="Nunito"/>
                <a:cs typeface="Nunito"/>
                <a:sym typeface="Nunito"/>
              </a:rPr>
              <a:t>	01242867 D</a:t>
            </a:r>
            <a:endParaRPr b="1" sz="1100">
              <a:solidFill>
                <a:schemeClr val="dk2"/>
              </a:solidFill>
              <a:highlight>
                <a:schemeClr val="accent4"/>
              </a:highlight>
              <a:latin typeface="Nunito"/>
              <a:ea typeface="Nunito"/>
              <a:cs typeface="Nunito"/>
              <a:sym typeface="Nunito"/>
            </a:endParaRPr>
          </a:p>
          <a:p>
            <a:pPr indent="0" lvl="0" marL="0" rtl="0" algn="l">
              <a:spcBef>
                <a:spcPts val="0"/>
              </a:spcBef>
              <a:spcAft>
                <a:spcPts val="0"/>
              </a:spcAft>
              <a:buNone/>
            </a:pPr>
            <a:r>
              <a:rPr b="1" lang="en-GB" sz="1100">
                <a:solidFill>
                  <a:schemeClr val="dk2"/>
                </a:solidFill>
                <a:latin typeface="Nunito"/>
                <a:ea typeface="Nunito"/>
                <a:cs typeface="Nunito"/>
                <a:sym typeface="Nunito"/>
              </a:rPr>
              <a:t>SALOMEY ADOMAH			01241548 D</a:t>
            </a:r>
            <a:endParaRPr b="1" sz="11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nvSpPr>
        <p:spPr>
          <a:xfrm>
            <a:off x="860500" y="447750"/>
            <a:ext cx="4660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highlight>
                  <a:schemeClr val="lt2"/>
                </a:highlight>
                <a:latin typeface="Nunito"/>
                <a:ea typeface="Nunito"/>
                <a:cs typeface="Nunito"/>
                <a:sym typeface="Nunito"/>
              </a:rPr>
              <a:t>HOW TO USE SOCIAL MEDIA FOR FEEDBACKS</a:t>
            </a:r>
            <a:endParaRPr b="1">
              <a:solidFill>
                <a:schemeClr val="dk2"/>
              </a:solidFill>
              <a:highlight>
                <a:schemeClr val="lt2"/>
              </a:highlight>
              <a:latin typeface="Nunito"/>
              <a:ea typeface="Nunito"/>
              <a:cs typeface="Nunito"/>
              <a:sym typeface="Nunito"/>
            </a:endParaRPr>
          </a:p>
          <a:p>
            <a:pPr indent="0" lvl="0" marL="0" rtl="0" algn="l">
              <a:spcBef>
                <a:spcPts val="0"/>
              </a:spcBef>
              <a:spcAft>
                <a:spcPts val="0"/>
              </a:spcAft>
              <a:buNone/>
            </a:pPr>
            <a:r>
              <a:t/>
            </a:r>
            <a:endParaRPr b="1">
              <a:solidFill>
                <a:schemeClr val="dk2"/>
              </a:solidFill>
              <a:highlight>
                <a:schemeClr val="lt2"/>
              </a:highlight>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ASK FOR FEEDBACKS:</a:t>
            </a:r>
            <a:r>
              <a:rPr lang="en-GB">
                <a:solidFill>
                  <a:schemeClr val="dk2"/>
                </a:solidFill>
                <a:latin typeface="Nunito"/>
                <a:ea typeface="Nunito"/>
                <a:cs typeface="Nunito"/>
                <a:sym typeface="Nunito"/>
              </a:rPr>
              <a:t> Includes prompts in post captions asking for opinions and suggestions.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RESPOND TO COMMENTS:</a:t>
            </a:r>
            <a:r>
              <a:rPr lang="en-GB">
                <a:solidFill>
                  <a:schemeClr val="dk2"/>
                </a:solidFill>
                <a:latin typeface="Nunito"/>
                <a:ea typeface="Nunito"/>
                <a:cs typeface="Nunito"/>
                <a:sym typeface="Nunito"/>
              </a:rPr>
              <a:t> Actively engage with us by replying to comments and addressing concerns as fast as we can</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CREATE COMMUNITY FORUMS:</a:t>
            </a:r>
            <a:r>
              <a:rPr lang="en-GB">
                <a:solidFill>
                  <a:schemeClr val="dk2"/>
                </a:solidFill>
                <a:latin typeface="Nunito"/>
                <a:ea typeface="Nunito"/>
                <a:cs typeface="Nunito"/>
                <a:sym typeface="Nunito"/>
              </a:rPr>
              <a:t> Establish dedicated groups or ages where users can discuss and share feedback with each other.</a:t>
            </a:r>
            <a:endParaRPr>
              <a:solidFill>
                <a:schemeClr val="dk2"/>
              </a:solidFill>
              <a:latin typeface="Nunito"/>
              <a:ea typeface="Nunito"/>
              <a:cs typeface="Nunito"/>
              <a:sym typeface="Nunito"/>
            </a:endParaRPr>
          </a:p>
        </p:txBody>
      </p:sp>
      <p:sp>
        <p:nvSpPr>
          <p:cNvPr id="438" name="Google Shape;438;p35"/>
          <p:cNvSpPr txBox="1"/>
          <p:nvPr/>
        </p:nvSpPr>
        <p:spPr>
          <a:xfrm>
            <a:off x="2589000" y="3220825"/>
            <a:ext cx="396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highlight>
                  <a:schemeClr val="lt2"/>
                </a:highlight>
                <a:latin typeface="Nunito"/>
                <a:ea typeface="Nunito"/>
                <a:cs typeface="Nunito"/>
                <a:sym typeface="Nunito"/>
              </a:rPr>
              <a:t>IMPORTANT THINGS TO CONSIDER</a:t>
            </a:r>
            <a:endParaRPr b="1">
              <a:solidFill>
                <a:schemeClr val="dk2"/>
              </a:solidFill>
              <a:highlight>
                <a:schemeClr val="lt2"/>
              </a:highlight>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BE TRANSPARENT</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ANALYZE FEEDBACK CAREFULLY</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RESPOND APPROPRIATELY</a:t>
            </a:r>
            <a:endParaRPr>
              <a:solidFill>
                <a:schemeClr val="dk2"/>
              </a:solidFill>
              <a:latin typeface="Nunito"/>
              <a:ea typeface="Nunito"/>
              <a:cs typeface="Nunito"/>
              <a:sym typeface="Nunito"/>
            </a:endParaRPr>
          </a:p>
        </p:txBody>
      </p:sp>
      <p:pic>
        <p:nvPicPr>
          <p:cNvPr id="439" name="Google Shape;439;p35"/>
          <p:cNvPicPr preferRelativeResize="0"/>
          <p:nvPr/>
        </p:nvPicPr>
        <p:blipFill rotWithShape="1">
          <a:blip r:embed="rId3">
            <a:alphaModFix/>
          </a:blip>
          <a:srcRect b="0" l="32696" r="0" t="28499"/>
          <a:stretch/>
        </p:blipFill>
        <p:spPr>
          <a:xfrm>
            <a:off x="6086700" y="871575"/>
            <a:ext cx="1802076" cy="1276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6"/>
          <p:cNvSpPr txBox="1"/>
          <p:nvPr>
            <p:ph type="title"/>
          </p:nvPr>
        </p:nvSpPr>
        <p:spPr>
          <a:xfrm>
            <a:off x="3848750" y="931500"/>
            <a:ext cx="3505200" cy="624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3F3F3F"/>
              </a:buClr>
              <a:buSzPts val="3600"/>
              <a:buFont typeface="Calibri"/>
              <a:buNone/>
            </a:pPr>
            <a:r>
              <a:rPr lang="en-GB"/>
              <a:t>Cultural Sensitivity</a:t>
            </a:r>
            <a:endParaRPr/>
          </a:p>
        </p:txBody>
      </p:sp>
      <p:sp>
        <p:nvSpPr>
          <p:cNvPr id="446" name="Google Shape;446;p36"/>
          <p:cNvSpPr txBox="1"/>
          <p:nvPr>
            <p:ph idx="3" type="body"/>
          </p:nvPr>
        </p:nvSpPr>
        <p:spPr>
          <a:xfrm>
            <a:off x="3848750" y="1693497"/>
            <a:ext cx="4518000" cy="2032500"/>
          </a:xfrm>
          <a:prstGeom prst="rect">
            <a:avLst/>
          </a:prstGeom>
          <a:noFill/>
          <a:ln>
            <a:noFill/>
          </a:ln>
        </p:spPr>
        <p:txBody>
          <a:bodyPr anchorCtr="0" anchor="t" bIns="34275" lIns="68575" spcFirstLastPara="1" rIns="0" wrap="square" tIns="34275">
            <a:normAutofit fontScale="85000" lnSpcReduction="10000"/>
          </a:bodyPr>
          <a:lstStyle/>
          <a:p>
            <a:pPr indent="0" lvl="0" marL="0" rtl="0" algn="l">
              <a:spcBef>
                <a:spcPts val="1100"/>
              </a:spcBef>
              <a:spcAft>
                <a:spcPts val="0"/>
              </a:spcAft>
              <a:buNone/>
            </a:pPr>
            <a:r>
              <a:rPr lang="en-GB"/>
              <a:t> is having an understanding of another person's set of beliefs or values that is attributed to the person ethnic or racial background.</a:t>
            </a:r>
            <a:endParaRPr/>
          </a:p>
          <a:p>
            <a:pPr indent="0" lvl="0" marL="0" rtl="0" algn="l">
              <a:spcBef>
                <a:spcPts val="1100"/>
              </a:spcBef>
              <a:spcAft>
                <a:spcPts val="0"/>
              </a:spcAft>
              <a:buNone/>
            </a:pPr>
            <a:r>
              <a:t/>
            </a:r>
            <a:endParaRPr/>
          </a:p>
          <a:p>
            <a:pPr indent="0" lvl="0" marL="0" rtl="0" algn="l">
              <a:spcBef>
                <a:spcPts val="1100"/>
              </a:spcBef>
              <a:spcAft>
                <a:spcPts val="0"/>
              </a:spcAft>
              <a:buNone/>
            </a:pPr>
            <a:r>
              <a:rPr lang="en-GB"/>
              <a:t>CULTURAL SENSITIVITY is important in fostering a cohesion, peaceful society</a:t>
            </a:r>
            <a:endParaRPr/>
          </a:p>
          <a:p>
            <a:pPr indent="0" lvl="0" marL="0" rtl="0" algn="l">
              <a:lnSpc>
                <a:spcPct val="100000"/>
              </a:lnSpc>
              <a:spcBef>
                <a:spcPts val="1100"/>
              </a:spcBef>
              <a:spcAft>
                <a:spcPts val="0"/>
              </a:spcAft>
              <a:buSzPct val="100000"/>
              <a:buNone/>
            </a:pPr>
            <a:r>
              <a:t/>
            </a:r>
            <a:endParaRPr/>
          </a:p>
        </p:txBody>
      </p:sp>
      <p:pic>
        <p:nvPicPr>
          <p:cNvPr id="447" name="Google Shape;447;p36"/>
          <p:cNvPicPr preferRelativeResize="0"/>
          <p:nvPr/>
        </p:nvPicPr>
        <p:blipFill rotWithShape="1">
          <a:blip r:embed="rId3">
            <a:alphaModFix/>
          </a:blip>
          <a:srcRect b="16805" l="0" r="0" t="0"/>
          <a:stretch/>
        </p:blipFill>
        <p:spPr>
          <a:xfrm>
            <a:off x="478550" y="210100"/>
            <a:ext cx="2892200" cy="427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51" name="Shape 451"/>
        <p:cNvGrpSpPr/>
        <p:nvPr/>
      </p:nvGrpSpPr>
      <p:grpSpPr>
        <a:xfrm>
          <a:off x="0" y="0"/>
          <a:ext cx="0" cy="0"/>
          <a:chOff x="0" y="0"/>
          <a:chExt cx="0" cy="0"/>
        </a:xfrm>
      </p:grpSpPr>
      <p:sp>
        <p:nvSpPr>
          <p:cNvPr id="452" name="Google Shape;452;p37"/>
          <p:cNvSpPr txBox="1"/>
          <p:nvPr/>
        </p:nvSpPr>
        <p:spPr>
          <a:xfrm>
            <a:off x="602325" y="901350"/>
            <a:ext cx="3355200" cy="34773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rgbClr val="262626"/>
              </a:buClr>
              <a:buSzPts val="1700"/>
              <a:buFont typeface="Nunito"/>
              <a:buChar char="❏"/>
            </a:pPr>
            <a:r>
              <a:rPr b="1" lang="en-GB" sz="1700">
                <a:solidFill>
                  <a:srgbClr val="262626"/>
                </a:solidFill>
                <a:highlight>
                  <a:schemeClr val="lt2"/>
                </a:highlight>
                <a:latin typeface="Nunito"/>
                <a:ea typeface="Nunito"/>
                <a:cs typeface="Nunito"/>
                <a:sym typeface="Nunito"/>
              </a:rPr>
              <a:t>HOW TO IMPROVE CULTURAL SENSITIVITY</a:t>
            </a:r>
            <a:endParaRPr b="1" sz="1700">
              <a:solidFill>
                <a:srgbClr val="262626"/>
              </a:solidFill>
              <a:highlight>
                <a:schemeClr val="lt2"/>
              </a:highlight>
              <a:latin typeface="Nunito"/>
              <a:ea typeface="Nunito"/>
              <a:cs typeface="Nunito"/>
              <a:sym typeface="Nunito"/>
            </a:endParaRPr>
          </a:p>
          <a:p>
            <a:pPr indent="0" lvl="0" marL="0" rtl="0" algn="ctr">
              <a:spcBef>
                <a:spcPts val="0"/>
              </a:spcBef>
              <a:spcAft>
                <a:spcPts val="0"/>
              </a:spcAft>
              <a:buNone/>
            </a:pPr>
            <a:r>
              <a:t/>
            </a:r>
            <a:endParaRPr b="1" sz="1600">
              <a:solidFill>
                <a:srgbClr val="6AA84F"/>
              </a:solidFill>
              <a:latin typeface="Nunito"/>
              <a:ea typeface="Nunito"/>
              <a:cs typeface="Nunito"/>
              <a:sym typeface="Nunito"/>
            </a:endParaRPr>
          </a:p>
          <a:p>
            <a:pPr indent="0" lvl="0" marL="0" rtl="0" algn="ctr">
              <a:spcBef>
                <a:spcPts val="0"/>
              </a:spcBef>
              <a:spcAft>
                <a:spcPts val="0"/>
              </a:spcAft>
              <a:buNone/>
            </a:pPr>
            <a:r>
              <a:t/>
            </a:r>
            <a:endParaRPr b="1" sz="1600">
              <a:solidFill>
                <a:srgbClr val="6AA84F"/>
              </a:solidFill>
              <a:latin typeface="Nunito"/>
              <a:ea typeface="Nunito"/>
              <a:cs typeface="Nunito"/>
              <a:sym typeface="Nunito"/>
            </a:endParaRPr>
          </a:p>
          <a:p>
            <a:pPr indent="0" lvl="0" marL="0" rtl="0" algn="l">
              <a:spcBef>
                <a:spcPts val="0"/>
              </a:spcBef>
              <a:spcAft>
                <a:spcPts val="0"/>
              </a:spcAft>
              <a:buNone/>
            </a:pPr>
            <a:r>
              <a:rPr b="1" lang="en-GB" sz="1500">
                <a:solidFill>
                  <a:srgbClr val="262626"/>
                </a:solidFill>
                <a:latin typeface="Nunito"/>
                <a:ea typeface="Nunito"/>
                <a:cs typeface="Nunito"/>
                <a:sym typeface="Nunito"/>
              </a:rPr>
              <a:t>- </a:t>
            </a:r>
            <a:r>
              <a:rPr b="1" lang="en-GB" sz="1500">
                <a:solidFill>
                  <a:srgbClr val="262626"/>
                </a:solidFill>
                <a:latin typeface="Nunito"/>
                <a:ea typeface="Nunito"/>
                <a:cs typeface="Nunito"/>
                <a:sym typeface="Nunito"/>
              </a:rPr>
              <a:t>we implement cultural sensitivity training for all employees</a:t>
            </a:r>
            <a:endParaRPr b="1" sz="1500">
              <a:solidFill>
                <a:srgbClr val="262626"/>
              </a:solidFill>
              <a:latin typeface="Nunito"/>
              <a:ea typeface="Nunito"/>
              <a:cs typeface="Nunito"/>
              <a:sym typeface="Nunito"/>
            </a:endParaRPr>
          </a:p>
          <a:p>
            <a:pPr indent="0" lvl="0" marL="0" rtl="0" algn="l">
              <a:spcBef>
                <a:spcPts val="0"/>
              </a:spcBef>
              <a:spcAft>
                <a:spcPts val="0"/>
              </a:spcAft>
              <a:buNone/>
            </a:pPr>
            <a:r>
              <a:t/>
            </a:r>
            <a:endParaRPr b="1" sz="1500">
              <a:solidFill>
                <a:srgbClr val="262626"/>
              </a:solidFill>
              <a:latin typeface="Nunito"/>
              <a:ea typeface="Nunito"/>
              <a:cs typeface="Nunito"/>
              <a:sym typeface="Nunito"/>
            </a:endParaRPr>
          </a:p>
          <a:p>
            <a:pPr indent="0" lvl="0" marL="0" rtl="0" algn="l">
              <a:spcBef>
                <a:spcPts val="0"/>
              </a:spcBef>
              <a:spcAft>
                <a:spcPts val="0"/>
              </a:spcAft>
              <a:buNone/>
            </a:pPr>
            <a:r>
              <a:rPr b="1" lang="en-GB" sz="1500">
                <a:solidFill>
                  <a:srgbClr val="262626"/>
                </a:solidFill>
                <a:latin typeface="Nunito"/>
                <a:ea typeface="Nunito"/>
                <a:cs typeface="Nunito"/>
                <a:sym typeface="Nunito"/>
              </a:rPr>
              <a:t>- encourage open communication and active listening</a:t>
            </a:r>
            <a:endParaRPr b="1" sz="1500">
              <a:solidFill>
                <a:srgbClr val="262626"/>
              </a:solidFill>
              <a:latin typeface="Nunito"/>
              <a:ea typeface="Nunito"/>
              <a:cs typeface="Nunito"/>
              <a:sym typeface="Nunito"/>
            </a:endParaRPr>
          </a:p>
          <a:p>
            <a:pPr indent="0" lvl="0" marL="0" rtl="0" algn="l">
              <a:spcBef>
                <a:spcPts val="0"/>
              </a:spcBef>
              <a:spcAft>
                <a:spcPts val="0"/>
              </a:spcAft>
              <a:buNone/>
            </a:pPr>
            <a:r>
              <a:t/>
            </a:r>
            <a:endParaRPr b="1" sz="1500">
              <a:solidFill>
                <a:srgbClr val="262626"/>
              </a:solidFill>
              <a:latin typeface="Nunito"/>
              <a:ea typeface="Nunito"/>
              <a:cs typeface="Nunito"/>
              <a:sym typeface="Nunito"/>
            </a:endParaRPr>
          </a:p>
          <a:p>
            <a:pPr indent="0" lvl="0" marL="0" rtl="0" algn="l">
              <a:spcBef>
                <a:spcPts val="0"/>
              </a:spcBef>
              <a:spcAft>
                <a:spcPts val="0"/>
              </a:spcAft>
              <a:buNone/>
            </a:pPr>
            <a:r>
              <a:rPr b="1" lang="en-GB" sz="1500">
                <a:solidFill>
                  <a:srgbClr val="262626"/>
                </a:solidFill>
                <a:latin typeface="Nunito"/>
                <a:ea typeface="Nunito"/>
                <a:cs typeface="Nunito"/>
                <a:sym typeface="Nunito"/>
              </a:rPr>
              <a:t>- create inclusive policies that respect diverse backgrounds</a:t>
            </a:r>
            <a:endParaRPr b="1" sz="1500">
              <a:solidFill>
                <a:srgbClr val="262626"/>
              </a:solidFill>
              <a:latin typeface="Nunito"/>
              <a:ea typeface="Nunito"/>
              <a:cs typeface="Nunito"/>
              <a:sym typeface="Nunito"/>
            </a:endParaRPr>
          </a:p>
          <a:p>
            <a:pPr indent="0" lvl="0" marL="0" rtl="0" algn="l">
              <a:spcBef>
                <a:spcPts val="0"/>
              </a:spcBef>
              <a:spcAft>
                <a:spcPts val="0"/>
              </a:spcAft>
              <a:buNone/>
            </a:pPr>
            <a:r>
              <a:t/>
            </a:r>
            <a:endParaRPr b="1" sz="1500">
              <a:solidFill>
                <a:srgbClr val="262626"/>
              </a:solidFill>
              <a:latin typeface="Nunito"/>
              <a:ea typeface="Nunito"/>
              <a:cs typeface="Nunito"/>
              <a:sym typeface="Nunito"/>
            </a:endParaRPr>
          </a:p>
          <a:p>
            <a:pPr indent="0" lvl="0" marL="0" rtl="0" algn="l">
              <a:spcBef>
                <a:spcPts val="0"/>
              </a:spcBef>
              <a:spcAft>
                <a:spcPts val="0"/>
              </a:spcAft>
              <a:buNone/>
            </a:pPr>
            <a:r>
              <a:rPr b="1" lang="en-GB" sz="1500">
                <a:solidFill>
                  <a:srgbClr val="262626"/>
                </a:solidFill>
                <a:latin typeface="Nunito"/>
                <a:ea typeface="Nunito"/>
                <a:cs typeface="Nunito"/>
                <a:sym typeface="Nunito"/>
              </a:rPr>
              <a:t>- attend diverse workshops</a:t>
            </a:r>
            <a:endParaRPr b="1" sz="1500">
              <a:solidFill>
                <a:srgbClr val="262626"/>
              </a:solidFill>
              <a:latin typeface="Nunito"/>
              <a:ea typeface="Nunito"/>
              <a:cs typeface="Nunito"/>
              <a:sym typeface="Nunito"/>
            </a:endParaRPr>
          </a:p>
        </p:txBody>
      </p:sp>
      <p:sp>
        <p:nvSpPr>
          <p:cNvPr id="453" name="Google Shape;453;p37"/>
          <p:cNvSpPr txBox="1"/>
          <p:nvPr/>
        </p:nvSpPr>
        <p:spPr>
          <a:xfrm>
            <a:off x="5377150" y="901350"/>
            <a:ext cx="2903100" cy="34773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ctr">
              <a:spcBef>
                <a:spcPts val="0"/>
              </a:spcBef>
              <a:spcAft>
                <a:spcPts val="0"/>
              </a:spcAft>
              <a:buClr>
                <a:srgbClr val="262626"/>
              </a:buClr>
              <a:buSzPts val="1700"/>
              <a:buFont typeface="Nunito"/>
              <a:buChar char="❏"/>
            </a:pPr>
            <a:r>
              <a:rPr b="1" lang="en-GB" sz="1700">
                <a:solidFill>
                  <a:srgbClr val="262626"/>
                </a:solidFill>
                <a:highlight>
                  <a:schemeClr val="lt2"/>
                </a:highlight>
                <a:latin typeface="Nunito"/>
                <a:ea typeface="Nunito"/>
                <a:cs typeface="Nunito"/>
                <a:sym typeface="Nunito"/>
              </a:rPr>
              <a:t>KEY STRATEGIES</a:t>
            </a:r>
            <a:endParaRPr b="1" sz="1700">
              <a:solidFill>
                <a:srgbClr val="262626"/>
              </a:solidFill>
              <a:highlight>
                <a:schemeClr val="lt2"/>
              </a:highlight>
              <a:latin typeface="Nunito"/>
              <a:ea typeface="Nunito"/>
              <a:cs typeface="Nunito"/>
              <a:sym typeface="Nunito"/>
            </a:endParaRPr>
          </a:p>
          <a:p>
            <a:pPr indent="0" lvl="0" marL="0" rtl="0" algn="ctr">
              <a:spcBef>
                <a:spcPts val="0"/>
              </a:spcBef>
              <a:spcAft>
                <a:spcPts val="0"/>
              </a:spcAft>
              <a:buNone/>
            </a:pPr>
            <a:r>
              <a:t/>
            </a:r>
            <a:endParaRPr b="1" sz="1600">
              <a:solidFill>
                <a:srgbClr val="6AA84F"/>
              </a:solidFill>
              <a:latin typeface="Nunito"/>
              <a:ea typeface="Nunito"/>
              <a:cs typeface="Nunito"/>
              <a:sym typeface="Nunito"/>
            </a:endParaRPr>
          </a:p>
          <a:p>
            <a:pPr indent="0" lvl="0" marL="0" rtl="0" algn="ctr">
              <a:spcBef>
                <a:spcPts val="0"/>
              </a:spcBef>
              <a:spcAft>
                <a:spcPts val="0"/>
              </a:spcAft>
              <a:buNone/>
            </a:pPr>
            <a:r>
              <a:t/>
            </a:r>
            <a:endParaRPr b="1" sz="1600">
              <a:solidFill>
                <a:srgbClr val="6AA84F"/>
              </a:solidFill>
              <a:latin typeface="Nunito"/>
              <a:ea typeface="Nunito"/>
              <a:cs typeface="Nunito"/>
              <a:sym typeface="Nunito"/>
            </a:endParaRPr>
          </a:p>
          <a:p>
            <a:pPr indent="0" lvl="0" marL="0" rtl="0" algn="l">
              <a:spcBef>
                <a:spcPts val="0"/>
              </a:spcBef>
              <a:spcAft>
                <a:spcPts val="0"/>
              </a:spcAft>
              <a:buNone/>
            </a:pPr>
            <a:r>
              <a:t/>
            </a:r>
            <a:endParaRPr sz="1500">
              <a:solidFill>
                <a:srgbClr val="262626"/>
              </a:solidFill>
              <a:latin typeface="Nunito"/>
              <a:ea typeface="Nunito"/>
              <a:cs typeface="Nunito"/>
              <a:sym typeface="Nunito"/>
            </a:endParaRPr>
          </a:p>
          <a:p>
            <a:pPr indent="0" lvl="0" marL="0" rtl="0" algn="l">
              <a:spcBef>
                <a:spcPts val="0"/>
              </a:spcBef>
              <a:spcAft>
                <a:spcPts val="0"/>
              </a:spcAft>
              <a:buNone/>
            </a:pPr>
            <a:r>
              <a:rPr lang="en-GB" sz="1500">
                <a:solidFill>
                  <a:srgbClr val="262626"/>
                </a:solidFill>
                <a:latin typeface="Nunito"/>
                <a:ea typeface="Nunito"/>
                <a:cs typeface="Nunito"/>
                <a:sym typeface="Nunito"/>
              </a:rPr>
              <a:t>CULTURAL SENSITIVITY TRAINING</a:t>
            </a:r>
            <a:endParaRPr sz="1500">
              <a:solidFill>
                <a:srgbClr val="262626"/>
              </a:solidFill>
              <a:latin typeface="Nunito"/>
              <a:ea typeface="Nunito"/>
              <a:cs typeface="Nunito"/>
              <a:sym typeface="Nunito"/>
            </a:endParaRPr>
          </a:p>
          <a:p>
            <a:pPr indent="0" lvl="0" marL="0" rtl="0" algn="l">
              <a:spcBef>
                <a:spcPts val="0"/>
              </a:spcBef>
              <a:spcAft>
                <a:spcPts val="0"/>
              </a:spcAft>
              <a:buNone/>
            </a:pPr>
            <a:r>
              <a:t/>
            </a:r>
            <a:endParaRPr sz="1500">
              <a:solidFill>
                <a:srgbClr val="262626"/>
              </a:solidFill>
              <a:latin typeface="Nunito"/>
              <a:ea typeface="Nunito"/>
              <a:cs typeface="Nunito"/>
              <a:sym typeface="Nunito"/>
            </a:endParaRPr>
          </a:p>
          <a:p>
            <a:pPr indent="0" lvl="0" marL="0" rtl="0" algn="l">
              <a:spcBef>
                <a:spcPts val="0"/>
              </a:spcBef>
              <a:spcAft>
                <a:spcPts val="0"/>
              </a:spcAft>
              <a:buNone/>
            </a:pPr>
            <a:r>
              <a:rPr lang="en-GB" sz="1500">
                <a:solidFill>
                  <a:srgbClr val="262626"/>
                </a:solidFill>
                <a:latin typeface="Nunito"/>
                <a:ea typeface="Nunito"/>
                <a:cs typeface="Nunito"/>
                <a:sym typeface="Nunito"/>
              </a:rPr>
              <a:t>LEADERSHIP COMMITMENT</a:t>
            </a:r>
            <a:endParaRPr sz="1500">
              <a:solidFill>
                <a:srgbClr val="262626"/>
              </a:solidFill>
              <a:latin typeface="Nunito"/>
              <a:ea typeface="Nunito"/>
              <a:cs typeface="Nunito"/>
              <a:sym typeface="Nunito"/>
            </a:endParaRPr>
          </a:p>
          <a:p>
            <a:pPr indent="0" lvl="0" marL="0" rtl="0" algn="l">
              <a:spcBef>
                <a:spcPts val="0"/>
              </a:spcBef>
              <a:spcAft>
                <a:spcPts val="0"/>
              </a:spcAft>
              <a:buNone/>
            </a:pPr>
            <a:r>
              <a:t/>
            </a:r>
            <a:endParaRPr sz="1500">
              <a:solidFill>
                <a:srgbClr val="262626"/>
              </a:solidFill>
              <a:latin typeface="Nunito"/>
              <a:ea typeface="Nunito"/>
              <a:cs typeface="Nunito"/>
              <a:sym typeface="Nunito"/>
            </a:endParaRPr>
          </a:p>
          <a:p>
            <a:pPr indent="0" lvl="0" marL="0" rtl="0" algn="l">
              <a:spcBef>
                <a:spcPts val="0"/>
              </a:spcBef>
              <a:spcAft>
                <a:spcPts val="0"/>
              </a:spcAft>
              <a:buNone/>
            </a:pPr>
            <a:r>
              <a:rPr lang="en-GB" sz="1500">
                <a:solidFill>
                  <a:srgbClr val="262626"/>
                </a:solidFill>
                <a:latin typeface="Nunito"/>
                <a:ea typeface="Nunito"/>
                <a:cs typeface="Nunito"/>
                <a:sym typeface="Nunito"/>
              </a:rPr>
              <a:t>DIVERSITY IN HIRING EMPLOYEES</a:t>
            </a:r>
            <a:endParaRPr sz="1500">
              <a:solidFill>
                <a:srgbClr val="262626"/>
              </a:solidFill>
              <a:latin typeface="Nunito"/>
              <a:ea typeface="Nunito"/>
              <a:cs typeface="Nunito"/>
              <a:sym typeface="Nunito"/>
            </a:endParaRPr>
          </a:p>
        </p:txBody>
      </p:sp>
      <p:cxnSp>
        <p:nvCxnSpPr>
          <p:cNvPr id="454" name="Google Shape;454;p37"/>
          <p:cNvCxnSpPr/>
          <p:nvPr/>
        </p:nvCxnSpPr>
        <p:spPr>
          <a:xfrm>
            <a:off x="4496825" y="397050"/>
            <a:ext cx="14100" cy="434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58" name="Shape 458"/>
        <p:cNvGrpSpPr/>
        <p:nvPr/>
      </p:nvGrpSpPr>
      <p:grpSpPr>
        <a:xfrm>
          <a:off x="0" y="0"/>
          <a:ext cx="0" cy="0"/>
          <a:chOff x="0" y="0"/>
          <a:chExt cx="0" cy="0"/>
        </a:xfrm>
      </p:grpSpPr>
      <p:sp>
        <p:nvSpPr>
          <p:cNvPr id="459" name="Google Shape;459;p38"/>
          <p:cNvSpPr txBox="1"/>
          <p:nvPr/>
        </p:nvSpPr>
        <p:spPr>
          <a:xfrm>
            <a:off x="602325" y="491200"/>
            <a:ext cx="7565400" cy="38874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rgbClr val="6AA84F"/>
                </a:solidFill>
                <a:latin typeface="Nunito"/>
                <a:ea typeface="Nunito"/>
                <a:cs typeface="Nunito"/>
                <a:sym typeface="Nunito"/>
              </a:rPr>
              <a:t>BENEFITS OF CULTURAL SENSITIVITY</a:t>
            </a:r>
            <a:endParaRPr b="1" sz="1700">
              <a:solidFill>
                <a:srgbClr val="6AA84F"/>
              </a:solidFill>
              <a:latin typeface="Nunito"/>
              <a:ea typeface="Nunito"/>
              <a:cs typeface="Nunito"/>
              <a:sym typeface="Nunito"/>
            </a:endParaRPr>
          </a:p>
          <a:p>
            <a:pPr indent="0" lvl="0" marL="0" rtl="0" algn="l">
              <a:spcBef>
                <a:spcPts val="0"/>
              </a:spcBef>
              <a:spcAft>
                <a:spcPts val="0"/>
              </a:spcAft>
              <a:buNone/>
            </a:pPr>
            <a:r>
              <a:t/>
            </a:r>
            <a:endParaRPr b="1" sz="1300" u="sng">
              <a:solidFill>
                <a:schemeClr val="dk2"/>
              </a:solidFill>
              <a:latin typeface="Nunito"/>
              <a:ea typeface="Nunito"/>
              <a:cs typeface="Nunito"/>
              <a:sym typeface="Nunito"/>
            </a:endParaRPr>
          </a:p>
          <a:p>
            <a:pPr indent="0" lvl="0" marL="0" rtl="0" algn="l">
              <a:spcBef>
                <a:spcPts val="0"/>
              </a:spcBef>
              <a:spcAft>
                <a:spcPts val="0"/>
              </a:spcAft>
              <a:buNone/>
            </a:pPr>
            <a:r>
              <a:t/>
            </a:r>
            <a:endParaRPr b="1" sz="1300" u="sng">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b="1" lang="en-GB" sz="1500">
                <a:solidFill>
                  <a:schemeClr val="accent1"/>
                </a:solidFill>
                <a:latin typeface="Nunito"/>
                <a:ea typeface="Nunito"/>
                <a:cs typeface="Nunito"/>
                <a:sym typeface="Nunito"/>
              </a:rPr>
              <a:t>IMPROVED EMPLOYMENT ENGAGEMENT:</a:t>
            </a:r>
            <a:r>
              <a:rPr b="1" lang="en-GB" sz="1500">
                <a:solidFill>
                  <a:schemeClr val="dk2"/>
                </a:solidFill>
                <a:latin typeface="Nunito"/>
                <a:ea typeface="Nunito"/>
                <a:cs typeface="Nunito"/>
                <a:sym typeface="Nunito"/>
              </a:rPr>
              <a:t> Employees feel valued and empowered when their cultural backgrounds are respected.</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b="1"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b="1" lang="en-GB" sz="1500">
                <a:solidFill>
                  <a:schemeClr val="accent2"/>
                </a:solidFill>
                <a:latin typeface="Nunito"/>
                <a:ea typeface="Nunito"/>
                <a:cs typeface="Nunito"/>
                <a:sym typeface="Nunito"/>
              </a:rPr>
              <a:t>ENHANCED COLLABORATION:</a:t>
            </a:r>
            <a:r>
              <a:rPr b="1" lang="en-GB" sz="1500">
                <a:solidFill>
                  <a:schemeClr val="dk2"/>
                </a:solidFill>
                <a:latin typeface="Nunito"/>
                <a:ea typeface="Nunito"/>
                <a:cs typeface="Nunito"/>
                <a:sym typeface="Nunito"/>
              </a:rPr>
              <a:t> Divers teams with strong cultural awareness can lead to new ideas.</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b="1"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b="1" lang="en-GB" sz="1500">
                <a:solidFill>
                  <a:schemeClr val="accent5"/>
                </a:solidFill>
                <a:latin typeface="Nunito"/>
                <a:ea typeface="Nunito"/>
                <a:cs typeface="Nunito"/>
                <a:sym typeface="Nunito"/>
              </a:rPr>
              <a:t>INCREASED CREATIVITY AND INNOVATION:</a:t>
            </a:r>
            <a:r>
              <a:rPr b="1" lang="en-GB" sz="1500">
                <a:solidFill>
                  <a:schemeClr val="dk2"/>
                </a:solidFill>
                <a:latin typeface="Nunito"/>
                <a:ea typeface="Nunito"/>
                <a:cs typeface="Nunito"/>
                <a:sym typeface="Nunito"/>
              </a:rPr>
              <a:t> Exposure to different perspectives can lead to new ideas and solutions.</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b="1"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b="1" lang="en-GB" sz="1500">
                <a:solidFill>
                  <a:schemeClr val="dk1"/>
                </a:solidFill>
                <a:latin typeface="Nunito"/>
                <a:ea typeface="Nunito"/>
                <a:cs typeface="Nunito"/>
                <a:sym typeface="Nunito"/>
              </a:rPr>
              <a:t>POSITIVE EMPLOYER BRAND:</a:t>
            </a:r>
            <a:r>
              <a:rPr b="1" lang="en-GB" sz="1500">
                <a:solidFill>
                  <a:schemeClr val="dk2"/>
                </a:solidFill>
                <a:latin typeface="Nunito"/>
                <a:ea typeface="Nunito"/>
                <a:cs typeface="Nunito"/>
                <a:sym typeface="Nunito"/>
              </a:rPr>
              <a:t> A reputable for valuing diversity can attract top talents. </a:t>
            </a:r>
            <a:endParaRPr b="1" sz="15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9"/>
          <p:cNvSpPr txBox="1"/>
          <p:nvPr>
            <p:ph type="title"/>
          </p:nvPr>
        </p:nvSpPr>
        <p:spPr>
          <a:xfrm>
            <a:off x="5894614" y="480060"/>
            <a:ext cx="2767693" cy="183800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3F3F3F"/>
              </a:buClr>
              <a:buSzPts val="3600"/>
              <a:buFont typeface="Calibri"/>
              <a:buNone/>
            </a:pPr>
            <a:r>
              <a:rPr lang="en-GB"/>
              <a:t>Thank you</a:t>
            </a:r>
            <a:endParaRPr/>
          </a:p>
        </p:txBody>
      </p:sp>
      <p:pic>
        <p:nvPicPr>
          <p:cNvPr descr="People in the background shaking hands" id="466" name="Google Shape;466;p39"/>
          <p:cNvPicPr preferRelativeResize="0"/>
          <p:nvPr>
            <p:ph idx="2" type="pic"/>
          </p:nvPr>
        </p:nvPicPr>
        <p:blipFill rotWithShape="1">
          <a:blip r:embed="rId3">
            <a:alphaModFix/>
          </a:blip>
          <a:srcRect b="0" l="4" r="3" t="0"/>
          <a:stretch/>
        </p:blipFill>
        <p:spPr>
          <a:xfrm>
            <a:off x="473202" y="480060"/>
            <a:ext cx="5184648" cy="3984498"/>
          </a:xfrm>
          <a:prstGeom prst="rect">
            <a:avLst/>
          </a:prstGeom>
          <a:solidFill>
            <a:schemeClr val="accent6"/>
          </a:solidFill>
          <a:ln>
            <a:noFill/>
          </a:ln>
        </p:spPr>
      </p:pic>
      <p:sp>
        <p:nvSpPr>
          <p:cNvPr id="467" name="Google Shape;467;p39"/>
          <p:cNvSpPr txBox="1"/>
          <p:nvPr>
            <p:ph idx="1" type="body"/>
          </p:nvPr>
        </p:nvSpPr>
        <p:spPr>
          <a:xfrm>
            <a:off x="5894626" y="2571750"/>
            <a:ext cx="3087300" cy="1830000"/>
          </a:xfrm>
          <a:prstGeom prst="rect">
            <a:avLst/>
          </a:prstGeom>
          <a:noFill/>
          <a:ln>
            <a:noFill/>
          </a:ln>
        </p:spPr>
        <p:txBody>
          <a:bodyPr anchorCtr="0" anchor="t" bIns="34275" lIns="68575" spcFirstLastPara="1" rIns="0" wrap="square" tIns="34275">
            <a:normAutofit lnSpcReduction="20000"/>
          </a:bodyPr>
          <a:lstStyle/>
          <a:p>
            <a:pPr indent="0" lvl="0" marL="0" rtl="0" algn="l">
              <a:spcBef>
                <a:spcPts val="1100"/>
              </a:spcBef>
              <a:spcAft>
                <a:spcPts val="0"/>
              </a:spcAft>
              <a:buNone/>
            </a:pPr>
            <a:r>
              <a:rPr lang="en-GB"/>
              <a:t>LOCATION: 	ACCRA, MAKOLA</a:t>
            </a:r>
            <a:endParaRPr/>
          </a:p>
          <a:p>
            <a:pPr indent="0" lvl="0" marL="0" rtl="0" algn="l">
              <a:spcBef>
                <a:spcPts val="1100"/>
              </a:spcBef>
              <a:spcAft>
                <a:spcPts val="0"/>
              </a:spcAft>
              <a:buNone/>
            </a:pPr>
            <a:r>
              <a:rPr lang="en-GB"/>
              <a:t>TEL: 		0546778570</a:t>
            </a:r>
            <a:endParaRPr/>
          </a:p>
          <a:p>
            <a:pPr indent="0" lvl="0" marL="0" rtl="0" algn="l">
              <a:spcBef>
                <a:spcPts val="1100"/>
              </a:spcBef>
              <a:spcAft>
                <a:spcPts val="0"/>
              </a:spcAft>
              <a:buNone/>
            </a:pPr>
            <a:r>
              <a:rPr lang="en-GB"/>
              <a:t>Whatsapp: 	0507968575</a:t>
            </a:r>
            <a:endParaRPr/>
          </a:p>
          <a:p>
            <a:pPr indent="0" lvl="0" marL="0" rtl="0" algn="l">
              <a:spcBef>
                <a:spcPts val="1100"/>
              </a:spcBef>
              <a:spcAft>
                <a:spcPts val="0"/>
              </a:spcAft>
              <a:buNone/>
            </a:pPr>
            <a:r>
              <a:rPr lang="en-GB"/>
              <a:t>EMAIL:	adjeiisaac9460@gmail.com</a:t>
            </a:r>
            <a:endParaRPr/>
          </a:p>
          <a:p>
            <a:pPr indent="0" lvl="0" marL="0" rtl="0" algn="l">
              <a:spcBef>
                <a:spcPts val="1100"/>
              </a:spcBef>
              <a:spcAft>
                <a:spcPts val="0"/>
              </a:spcAft>
              <a:buNone/>
            </a:pPr>
            <a:r>
              <a:rPr lang="en-GB"/>
              <a:t>TIME: 	9am to 8pm</a:t>
            </a:r>
            <a:endParaRPr/>
          </a:p>
          <a:p>
            <a:pPr indent="0" lvl="0" marL="0" rtl="0" algn="l">
              <a:spcBef>
                <a:spcPts val="1100"/>
              </a:spcBef>
              <a:spcAft>
                <a:spcPts val="0"/>
              </a:spcAft>
              <a:buNone/>
            </a:pPr>
            <a:r>
              <a:rPr lang="en-GB"/>
              <a:t>Opens from Monday to Saturday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27"/>
          <p:cNvSpPr txBox="1"/>
          <p:nvPr>
            <p:ph type="ctrTitle"/>
          </p:nvPr>
        </p:nvSpPr>
        <p:spPr>
          <a:xfrm>
            <a:off x="463150" y="266650"/>
            <a:ext cx="7457100" cy="1214400"/>
          </a:xfrm>
          <a:prstGeom prst="rect">
            <a:avLst/>
          </a:prstGeom>
          <a:noFill/>
          <a:ln>
            <a:noFill/>
          </a:ln>
        </p:spPr>
        <p:txBody>
          <a:bodyPr anchorCtr="0" anchor="b" bIns="411475" lIns="617225" spcFirstLastPara="1" rIns="617225" wrap="square" tIns="205725">
            <a:spAutoFit/>
          </a:bodyPr>
          <a:lstStyle/>
          <a:p>
            <a:pPr indent="0" lvl="0" marL="0" rtl="0" algn="l">
              <a:spcBef>
                <a:spcPts val="0"/>
              </a:spcBef>
              <a:spcAft>
                <a:spcPts val="0"/>
              </a:spcAft>
              <a:buNone/>
            </a:pPr>
            <a:r>
              <a:rPr lang="en-GB" sz="2400">
                <a:highlight>
                  <a:srgbClr val="F3F3F3"/>
                </a:highlight>
              </a:rPr>
              <a:t>CUSTOMER COMMUNICATION STRATEGIES</a:t>
            </a:r>
            <a:endParaRPr sz="2400">
              <a:highlight>
                <a:srgbClr val="F3F3F3"/>
              </a:highlight>
            </a:endParaRPr>
          </a:p>
          <a:p>
            <a:pPr indent="0" lvl="0" marL="0" rtl="0" algn="l">
              <a:lnSpc>
                <a:spcPct val="80000"/>
              </a:lnSpc>
              <a:spcBef>
                <a:spcPts val="0"/>
              </a:spcBef>
              <a:spcAft>
                <a:spcPts val="0"/>
              </a:spcAft>
              <a:buClr>
                <a:srgbClr val="3F3F3F"/>
              </a:buClr>
              <a:buSzPts val="3000"/>
              <a:buFont typeface="Calibri"/>
              <a:buNone/>
            </a:pPr>
            <a:r>
              <a:t/>
            </a:r>
            <a:endParaRPr sz="2400">
              <a:highlight>
                <a:srgbClr val="F3F3F3"/>
              </a:highlight>
            </a:endParaRPr>
          </a:p>
        </p:txBody>
      </p:sp>
      <p:sp>
        <p:nvSpPr>
          <p:cNvPr id="375" name="Google Shape;375;p27"/>
          <p:cNvSpPr txBox="1"/>
          <p:nvPr/>
        </p:nvSpPr>
        <p:spPr>
          <a:xfrm>
            <a:off x="575425" y="1136750"/>
            <a:ext cx="6301200" cy="3276000"/>
          </a:xfrm>
          <a:prstGeom prst="rect">
            <a:avLst/>
          </a:prstGeom>
          <a:solidFill>
            <a:srgbClr val="FCFCFC">
              <a:alpha val="79550"/>
            </a:srgbClr>
          </a:solidFill>
          <a:ln>
            <a:noFill/>
          </a:ln>
          <a:effectLst>
            <a:outerShdw blurRad="57150" rotWithShape="0" algn="bl" dir="5400000" dist="19050">
              <a:srgbClr val="000000">
                <a:alpha val="54000"/>
              </a:srgbClr>
            </a:outerShdw>
          </a:effectLst>
        </p:spPr>
        <p:txBody>
          <a:bodyPr anchorCtr="0" anchor="t" bIns="91425" lIns="91425" spcFirstLastPara="1" rIns="91425" wrap="square" tIns="91425">
            <a:noAutofit/>
          </a:bodyPr>
          <a:lstStyle/>
          <a:p>
            <a:pPr indent="-185251" lvl="0" marL="3600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CONVEYING IMPORTANT POINTS CLEARLY AND CONCISELY</a:t>
            </a:r>
            <a:endParaRPr b="1" sz="1500">
              <a:solidFill>
                <a:schemeClr val="dk2"/>
              </a:solidFill>
              <a:latin typeface="Nunito"/>
              <a:ea typeface="Nunito"/>
              <a:cs typeface="Nunito"/>
              <a:sym typeface="Nunito"/>
            </a:endParaRPr>
          </a:p>
          <a:p>
            <a:pPr indent="0" lvl="0" marL="457200" rtl="0" algn="l">
              <a:spcBef>
                <a:spcPts val="0"/>
              </a:spcBef>
              <a:spcAft>
                <a:spcPts val="0"/>
              </a:spcAft>
              <a:buNone/>
            </a:pPr>
            <a:r>
              <a:t/>
            </a:r>
            <a:endParaRPr b="1" sz="1500">
              <a:solidFill>
                <a:schemeClr val="dk2"/>
              </a:solidFill>
              <a:latin typeface="Nunito"/>
              <a:ea typeface="Nunito"/>
              <a:cs typeface="Nunito"/>
              <a:sym typeface="Nunito"/>
            </a:endParaRPr>
          </a:p>
          <a:p>
            <a:pPr indent="-185251" lvl="0" marL="3600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MAINTAIN AWARENESS OF OUR BODY LANGUAGE AND NON VERBAL CUES</a:t>
            </a:r>
            <a:endParaRPr b="1" sz="1500">
              <a:solidFill>
                <a:schemeClr val="dk2"/>
              </a:solidFill>
              <a:latin typeface="Nunito"/>
              <a:ea typeface="Nunito"/>
              <a:cs typeface="Nunito"/>
              <a:sym typeface="Nunito"/>
            </a:endParaRPr>
          </a:p>
          <a:p>
            <a:pPr indent="0" lvl="0" marL="457200" rtl="0" algn="l">
              <a:spcBef>
                <a:spcPts val="0"/>
              </a:spcBef>
              <a:spcAft>
                <a:spcPts val="0"/>
              </a:spcAft>
              <a:buNone/>
            </a:pPr>
            <a:r>
              <a:t/>
            </a:r>
            <a:endParaRPr b="1" sz="1500">
              <a:solidFill>
                <a:schemeClr val="dk2"/>
              </a:solidFill>
              <a:latin typeface="Nunito"/>
              <a:ea typeface="Nunito"/>
              <a:cs typeface="Nunito"/>
              <a:sym typeface="Nunito"/>
            </a:endParaRPr>
          </a:p>
          <a:p>
            <a:pPr indent="-185251" lvl="0" marL="3600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FOCUSING ON WHAT OTHERS SAY AND ACKNOWLEDGING IT</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b="1" sz="1500">
              <a:solidFill>
                <a:schemeClr val="dk2"/>
              </a:solidFill>
              <a:latin typeface="Nunito"/>
              <a:ea typeface="Nunito"/>
              <a:cs typeface="Nunito"/>
              <a:sym typeface="Nunito"/>
            </a:endParaRPr>
          </a:p>
          <a:p>
            <a:pPr indent="-185251" lvl="0" marL="3600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TRYING AS MUCH AS POSSIBLE TO KNOW OUR CUSTOMERS</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b="1" sz="1500">
              <a:solidFill>
                <a:schemeClr val="dk2"/>
              </a:solidFill>
              <a:latin typeface="Nunito"/>
              <a:ea typeface="Nunito"/>
              <a:cs typeface="Nunito"/>
              <a:sym typeface="Nunito"/>
            </a:endParaRPr>
          </a:p>
          <a:p>
            <a:pPr indent="-185251" lvl="0" marL="3600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BEING MINDFUL OF TONE</a:t>
            </a:r>
            <a:endParaRPr b="1" sz="15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28"/>
          <p:cNvSpPr txBox="1"/>
          <p:nvPr>
            <p:ph type="ctrTitle"/>
          </p:nvPr>
        </p:nvSpPr>
        <p:spPr>
          <a:xfrm>
            <a:off x="42100" y="2771725"/>
            <a:ext cx="5873400" cy="2034900"/>
          </a:xfrm>
          <a:prstGeom prst="rect">
            <a:avLst/>
          </a:prstGeom>
          <a:solidFill>
            <a:schemeClr val="lt1">
              <a:alpha val="92940"/>
            </a:schemeClr>
          </a:solidFill>
          <a:ln>
            <a:noFill/>
          </a:ln>
        </p:spPr>
        <p:txBody>
          <a:bodyPr anchorCtr="0" anchor="b" bIns="685800" lIns="617225" spcFirstLastPara="1" rIns="617225" wrap="square" tIns="205725">
            <a:normAutofit fontScale="90000"/>
          </a:bodyPr>
          <a:lstStyle/>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en-GB" sz="3200"/>
              <a:t>CUSTOMER ENGAGEMENT</a:t>
            </a:r>
            <a:endParaRPr sz="3200"/>
          </a:p>
          <a:p>
            <a:pPr indent="0" lvl="0" marL="0" rtl="0" algn="l">
              <a:spcBef>
                <a:spcPts val="0"/>
              </a:spcBef>
              <a:spcAft>
                <a:spcPts val="0"/>
              </a:spcAft>
              <a:buNone/>
            </a:pPr>
            <a:r>
              <a:t/>
            </a:r>
            <a:endParaRPr b="0" sz="1400"/>
          </a:p>
          <a:p>
            <a:pPr indent="0" lvl="0" marL="0" rtl="0" algn="l">
              <a:spcBef>
                <a:spcPts val="0"/>
              </a:spcBef>
              <a:spcAft>
                <a:spcPts val="0"/>
              </a:spcAft>
              <a:buNone/>
            </a:pPr>
            <a:r>
              <a:rPr b="0" lang="en-GB" sz="1400"/>
              <a:t>is the way brands actively build an ongoing relationship with their customers through meaningful interactions along the customer journey. By cultivating this relationship brands can foster lasting loyalty and excitement among customers.</a:t>
            </a:r>
            <a:endParaRPr b="0"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29"/>
          <p:cNvGrpSpPr/>
          <p:nvPr/>
        </p:nvGrpSpPr>
        <p:grpSpPr>
          <a:xfrm>
            <a:off x="412865" y="1046724"/>
            <a:ext cx="1039017" cy="1221646"/>
            <a:chOff x="497250" y="735375"/>
            <a:chExt cx="2332249" cy="2584401"/>
          </a:xfrm>
        </p:grpSpPr>
        <p:pic>
          <p:nvPicPr>
            <p:cNvPr id="387" name="Google Shape;387;p29"/>
            <p:cNvPicPr preferRelativeResize="0"/>
            <p:nvPr/>
          </p:nvPicPr>
          <p:blipFill rotWithShape="1">
            <a:blip r:embed="rId3">
              <a:alphaModFix/>
            </a:blip>
            <a:srcRect b="10075" l="12096" r="10160" t="9383"/>
            <a:stretch/>
          </p:blipFill>
          <p:spPr>
            <a:xfrm>
              <a:off x="497250" y="735375"/>
              <a:ext cx="1406050" cy="1456775"/>
            </a:xfrm>
            <a:prstGeom prst="rect">
              <a:avLst/>
            </a:prstGeom>
            <a:noFill/>
            <a:ln>
              <a:noFill/>
            </a:ln>
          </p:spPr>
        </p:pic>
        <p:pic>
          <p:nvPicPr>
            <p:cNvPr id="388" name="Google Shape;388;p29"/>
            <p:cNvPicPr preferRelativeResize="0"/>
            <p:nvPr/>
          </p:nvPicPr>
          <p:blipFill rotWithShape="1">
            <a:blip r:embed="rId4">
              <a:alphaModFix/>
            </a:blip>
            <a:srcRect b="-9350" l="10922" r="10498" t="9350"/>
            <a:stretch/>
          </p:blipFill>
          <p:spPr>
            <a:xfrm>
              <a:off x="1204650" y="1428750"/>
              <a:ext cx="1624849" cy="1891026"/>
            </a:xfrm>
            <a:prstGeom prst="rect">
              <a:avLst/>
            </a:prstGeom>
            <a:noFill/>
            <a:ln>
              <a:noFill/>
            </a:ln>
          </p:spPr>
        </p:pic>
      </p:grpSp>
      <p:sp>
        <p:nvSpPr>
          <p:cNvPr id="389" name="Google Shape;389;p29"/>
          <p:cNvSpPr txBox="1"/>
          <p:nvPr/>
        </p:nvSpPr>
        <p:spPr>
          <a:xfrm>
            <a:off x="412875" y="323425"/>
            <a:ext cx="3200100" cy="39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GB" sz="1740">
                <a:solidFill>
                  <a:srgbClr val="00FFFF"/>
                </a:solidFill>
                <a:latin typeface="Maven Pro"/>
                <a:ea typeface="Maven Pro"/>
                <a:cs typeface="Maven Pro"/>
                <a:sym typeface="Maven Pro"/>
              </a:rPr>
              <a:t>Important considerations:</a:t>
            </a:r>
            <a:endParaRPr b="1" sz="1740">
              <a:solidFill>
                <a:srgbClr val="00FFFF"/>
              </a:solidFill>
              <a:latin typeface="Maven Pro"/>
              <a:ea typeface="Maven Pro"/>
              <a:cs typeface="Maven Pro"/>
              <a:sym typeface="Maven Pro"/>
            </a:endParaRPr>
          </a:p>
          <a:p>
            <a:pPr indent="0" lvl="0" marL="0" rtl="0" algn="l">
              <a:lnSpc>
                <a:spcPct val="80000"/>
              </a:lnSpc>
              <a:spcBef>
                <a:spcPts val="0"/>
              </a:spcBef>
              <a:spcAft>
                <a:spcPts val="0"/>
              </a:spcAft>
              <a:buNone/>
            </a:pPr>
            <a:r>
              <a:t/>
            </a:r>
            <a:endParaRPr b="1" sz="1640">
              <a:solidFill>
                <a:srgbClr val="00FFFF"/>
              </a:solidFill>
              <a:latin typeface="Maven Pro"/>
              <a:ea typeface="Maven Pro"/>
              <a:cs typeface="Maven Pro"/>
              <a:sym typeface="Maven Pro"/>
            </a:endParaRPr>
          </a:p>
          <a:p>
            <a:pPr indent="0" lvl="0" marL="0" rtl="0" algn="l">
              <a:lnSpc>
                <a:spcPct val="80000"/>
              </a:lnSpc>
              <a:spcBef>
                <a:spcPts val="0"/>
              </a:spcBef>
              <a:spcAft>
                <a:spcPts val="0"/>
              </a:spcAft>
              <a:buSzPts val="523"/>
              <a:buNone/>
            </a:pPr>
            <a:r>
              <a:t/>
            </a:r>
            <a:endParaRPr b="1" sz="1640">
              <a:solidFill>
                <a:srgbClr val="00FFFF"/>
              </a:solidFill>
              <a:latin typeface="Maven Pro"/>
              <a:ea typeface="Maven Pro"/>
              <a:cs typeface="Maven Pro"/>
              <a:sym typeface="Maven Pro"/>
            </a:endParaRPr>
          </a:p>
        </p:txBody>
      </p:sp>
      <p:sp>
        <p:nvSpPr>
          <p:cNvPr id="390" name="Google Shape;390;p29"/>
          <p:cNvSpPr txBox="1"/>
          <p:nvPr/>
        </p:nvSpPr>
        <p:spPr>
          <a:xfrm>
            <a:off x="1536725" y="939400"/>
            <a:ext cx="7017000" cy="186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chemeClr val="dk2"/>
                </a:solidFill>
                <a:latin typeface="Nunito"/>
                <a:ea typeface="Nunito"/>
                <a:cs typeface="Nunito"/>
                <a:sym typeface="Nunito"/>
              </a:rPr>
              <a:t>For effective communication, we utilize channels like:</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video calls, phone calls, emails, instant messaging platforms, text messages, social media (including Facebook, Instagram, Snapchat, Tiktok, X)</a:t>
            </a:r>
            <a:endParaRPr b="1">
              <a:solidFill>
                <a:schemeClr val="dk2"/>
              </a:solidFill>
              <a:latin typeface="Nunito"/>
              <a:ea typeface="Nunito"/>
              <a:cs typeface="Nunito"/>
              <a:sym typeface="Nunito"/>
            </a:endParaRPr>
          </a:p>
          <a:p>
            <a:pPr indent="0" lvl="0" marL="457200" rtl="0" algn="l">
              <a:spcBef>
                <a:spcPts val="0"/>
              </a:spcBef>
              <a:spcAft>
                <a:spcPts val="0"/>
              </a:spcAft>
              <a:buNone/>
            </a:pPr>
            <a:r>
              <a:t/>
            </a:r>
            <a:endParaRPr b="1">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Choose the right platforms: </a:t>
            </a:r>
            <a:r>
              <a:rPr lang="en-GB">
                <a:solidFill>
                  <a:schemeClr val="dk2"/>
                </a:solidFill>
                <a:latin typeface="Nunito"/>
                <a:ea typeface="Nunito"/>
                <a:cs typeface="Nunito"/>
                <a:sym typeface="Nunito"/>
              </a:rPr>
              <a:t>select the social media platform where your target audience is most active.</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b="1" lang="en-GB">
                <a:solidFill>
                  <a:schemeClr val="dk2"/>
                </a:solidFill>
                <a:latin typeface="Nunito"/>
                <a:ea typeface="Nunito"/>
                <a:cs typeface="Nunito"/>
                <a:sym typeface="Nunito"/>
              </a:rPr>
              <a:t>Maintain consistency: </a:t>
            </a:r>
            <a:r>
              <a:rPr lang="en-GB">
                <a:solidFill>
                  <a:schemeClr val="dk2"/>
                </a:solidFill>
                <a:latin typeface="Nunito"/>
                <a:ea typeface="Nunito"/>
                <a:cs typeface="Nunito"/>
                <a:sym typeface="Nunito"/>
              </a:rPr>
              <a:t>regular post engaging content with a brand voice and visual aesthetic.</a:t>
            </a:r>
            <a:endParaRPr>
              <a:solidFill>
                <a:schemeClr val="dk2"/>
              </a:solidFill>
              <a:latin typeface="Nunito"/>
              <a:ea typeface="Nunito"/>
              <a:cs typeface="Nunito"/>
              <a:sym typeface="Nunito"/>
            </a:endParaRPr>
          </a:p>
        </p:txBody>
      </p:sp>
      <p:pic>
        <p:nvPicPr>
          <p:cNvPr id="391" name="Google Shape;391;p29"/>
          <p:cNvPicPr preferRelativeResize="0"/>
          <p:nvPr>
            <p:ph idx="2" type="pic"/>
          </p:nvPr>
        </p:nvPicPr>
        <p:blipFill rotWithShape="1">
          <a:blip r:embed="rId5">
            <a:alphaModFix/>
          </a:blip>
          <a:srcRect b="1185" l="12030" r="11679" t="2466"/>
          <a:stretch/>
        </p:blipFill>
        <p:spPr>
          <a:xfrm>
            <a:off x="6548325" y="3556425"/>
            <a:ext cx="1552451" cy="1150700"/>
          </a:xfrm>
          <a:prstGeom prst="rect">
            <a:avLst/>
          </a:prstGeom>
          <a:solidFill>
            <a:schemeClr val="accent6"/>
          </a:solidFill>
          <a:ln>
            <a:noFill/>
          </a:ln>
        </p:spPr>
      </p:pic>
      <p:sp>
        <p:nvSpPr>
          <p:cNvPr id="392" name="Google Shape;392;p29"/>
          <p:cNvSpPr txBox="1"/>
          <p:nvPr/>
        </p:nvSpPr>
        <p:spPr>
          <a:xfrm rot="-1330">
            <a:off x="2245950" y="3031672"/>
            <a:ext cx="4652100" cy="415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00FFFF"/>
                </a:solidFill>
                <a:latin typeface="Maven Pro"/>
                <a:ea typeface="Maven Pro"/>
                <a:cs typeface="Maven Pro"/>
                <a:sym typeface="Maven Pro"/>
              </a:rPr>
              <a:t>STRATEGIES TO BUILD CUSTOMER ENGAGEMENT</a:t>
            </a:r>
            <a:endParaRPr b="1">
              <a:solidFill>
                <a:srgbClr val="00FFFF"/>
              </a:solidFill>
              <a:latin typeface="Maven Pro"/>
              <a:ea typeface="Maven Pro"/>
              <a:cs typeface="Maven Pro"/>
              <a:sym typeface="Maven Pro"/>
            </a:endParaRPr>
          </a:p>
        </p:txBody>
      </p:sp>
      <p:sp>
        <p:nvSpPr>
          <p:cNvPr id="393" name="Google Shape;393;p29"/>
          <p:cNvSpPr txBox="1"/>
          <p:nvPr/>
        </p:nvSpPr>
        <p:spPr>
          <a:xfrm>
            <a:off x="412875" y="3448075"/>
            <a:ext cx="6156000" cy="136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Use technologies to scale your communication capabilities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Calculate your brand voice and identify target channels.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Offer customers personalized experiences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Invite customer feedback and incentivize customer loyalty.</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Collect data to learn from your customer engagements.</a:t>
            </a:r>
            <a:endParaRPr>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0"/>
          <p:cNvSpPr txBox="1"/>
          <p:nvPr/>
        </p:nvSpPr>
        <p:spPr>
          <a:xfrm>
            <a:off x="1966800" y="2705075"/>
            <a:ext cx="5210400" cy="3363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GB" sz="1750">
                <a:solidFill>
                  <a:srgbClr val="00FFFF"/>
                </a:solidFill>
                <a:latin typeface="Maven Pro"/>
                <a:ea typeface="Maven Pro"/>
                <a:cs typeface="Maven Pro"/>
                <a:sym typeface="Maven Pro"/>
              </a:rPr>
              <a:t>KEY ELEMENTS FOR CUSTOMER ENGAGEMENT</a:t>
            </a:r>
            <a:endParaRPr b="1" sz="1750">
              <a:solidFill>
                <a:srgbClr val="00FFFF"/>
              </a:solidFill>
              <a:latin typeface="Maven Pro"/>
              <a:ea typeface="Maven Pro"/>
              <a:cs typeface="Maven Pro"/>
              <a:sym typeface="Maven Pro"/>
            </a:endParaRPr>
          </a:p>
        </p:txBody>
      </p:sp>
      <p:sp>
        <p:nvSpPr>
          <p:cNvPr id="399" name="Google Shape;399;p30"/>
          <p:cNvSpPr txBox="1"/>
          <p:nvPr/>
        </p:nvSpPr>
        <p:spPr>
          <a:xfrm>
            <a:off x="2961175" y="3341300"/>
            <a:ext cx="5262900" cy="1253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Responding to customers quickly</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Providing high quality service</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Interacting with customers clearly and transparently.</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GB" sz="1500">
                <a:solidFill>
                  <a:schemeClr val="dk2"/>
                </a:solidFill>
                <a:latin typeface="Nunito"/>
                <a:ea typeface="Nunito"/>
                <a:cs typeface="Nunito"/>
                <a:sym typeface="Nunito"/>
              </a:rPr>
              <a:t>Providing a consistent customer experience across touchpoints.</a:t>
            </a:r>
            <a:endParaRPr sz="1500">
              <a:solidFill>
                <a:schemeClr val="dk2"/>
              </a:solidFill>
              <a:latin typeface="Nunito"/>
              <a:ea typeface="Nunito"/>
              <a:cs typeface="Nunito"/>
              <a:sym typeface="Nunito"/>
            </a:endParaRPr>
          </a:p>
        </p:txBody>
      </p:sp>
      <p:pic>
        <p:nvPicPr>
          <p:cNvPr id="400" name="Google Shape;400;p30"/>
          <p:cNvPicPr preferRelativeResize="0"/>
          <p:nvPr/>
        </p:nvPicPr>
        <p:blipFill>
          <a:blip r:embed="rId3">
            <a:alphaModFix/>
          </a:blip>
          <a:stretch>
            <a:fillRect/>
          </a:stretch>
        </p:blipFill>
        <p:spPr>
          <a:xfrm>
            <a:off x="775875" y="3366938"/>
            <a:ext cx="1803650" cy="1202424"/>
          </a:xfrm>
          <a:prstGeom prst="rect">
            <a:avLst/>
          </a:prstGeom>
          <a:noFill/>
          <a:ln>
            <a:noFill/>
          </a:ln>
        </p:spPr>
      </p:pic>
      <p:sp>
        <p:nvSpPr>
          <p:cNvPr id="401" name="Google Shape;401;p30"/>
          <p:cNvSpPr txBox="1"/>
          <p:nvPr/>
        </p:nvSpPr>
        <p:spPr>
          <a:xfrm>
            <a:off x="2271450" y="310275"/>
            <a:ext cx="4601100" cy="3363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GB" sz="1750">
                <a:solidFill>
                  <a:srgbClr val="00FFFF"/>
                </a:solidFill>
                <a:latin typeface="Maven Pro"/>
                <a:ea typeface="Maven Pro"/>
                <a:cs typeface="Maven Pro"/>
                <a:sym typeface="Maven Pro"/>
              </a:rPr>
              <a:t>BENEFITS OF CUSTOMER ENGAGEMENTS</a:t>
            </a:r>
            <a:endParaRPr b="1" sz="1750">
              <a:solidFill>
                <a:srgbClr val="00FFFF"/>
              </a:solidFill>
              <a:latin typeface="Maven Pro"/>
              <a:ea typeface="Maven Pro"/>
              <a:cs typeface="Maven Pro"/>
              <a:sym typeface="Maven Pro"/>
            </a:endParaRPr>
          </a:p>
          <a:p>
            <a:pPr indent="0" lvl="0" marL="0" rtl="0" algn="l">
              <a:lnSpc>
                <a:spcPct val="80000"/>
              </a:lnSpc>
              <a:spcBef>
                <a:spcPts val="0"/>
              </a:spcBef>
              <a:spcAft>
                <a:spcPts val="0"/>
              </a:spcAft>
              <a:buNone/>
            </a:pPr>
            <a:r>
              <a:t/>
            </a:r>
            <a:endParaRPr b="1" sz="1750">
              <a:solidFill>
                <a:srgbClr val="00FFFF"/>
              </a:solidFill>
              <a:latin typeface="Maven Pro"/>
              <a:ea typeface="Maven Pro"/>
              <a:cs typeface="Maven Pro"/>
              <a:sym typeface="Maven Pro"/>
            </a:endParaRPr>
          </a:p>
          <a:p>
            <a:pPr indent="0" lvl="0" marL="0" rtl="0" algn="l">
              <a:lnSpc>
                <a:spcPct val="80000"/>
              </a:lnSpc>
              <a:spcBef>
                <a:spcPts val="0"/>
              </a:spcBef>
              <a:spcAft>
                <a:spcPts val="0"/>
              </a:spcAft>
              <a:buSzPts val="688"/>
              <a:buNone/>
            </a:pPr>
            <a:r>
              <a:t/>
            </a:r>
            <a:endParaRPr b="1" sz="1750">
              <a:solidFill>
                <a:srgbClr val="00FFFF"/>
              </a:solidFill>
              <a:latin typeface="Maven Pro"/>
              <a:ea typeface="Maven Pro"/>
              <a:cs typeface="Maven Pro"/>
              <a:sym typeface="Maven Pro"/>
            </a:endParaRPr>
          </a:p>
        </p:txBody>
      </p:sp>
      <p:sp>
        <p:nvSpPr>
          <p:cNvPr id="402" name="Google Shape;402;p30"/>
          <p:cNvSpPr txBox="1"/>
          <p:nvPr/>
        </p:nvSpPr>
        <p:spPr>
          <a:xfrm>
            <a:off x="1143775" y="876350"/>
            <a:ext cx="6883500" cy="1528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LOYALTY:</a:t>
            </a:r>
            <a:r>
              <a:rPr lang="en-GB" sz="1500">
                <a:solidFill>
                  <a:schemeClr val="dk2"/>
                </a:solidFill>
                <a:latin typeface="Nunito"/>
                <a:ea typeface="Nunito"/>
                <a:cs typeface="Nunito"/>
                <a:sym typeface="Nunito"/>
              </a:rPr>
              <a:t> customer engagement can lead to increased customer loyalty and retention.</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b="1" lang="en-GB" sz="1500">
                <a:solidFill>
                  <a:schemeClr val="dk2"/>
                </a:solidFill>
                <a:latin typeface="Nunito"/>
                <a:ea typeface="Nunito"/>
                <a:cs typeface="Nunito"/>
                <a:sym typeface="Nunito"/>
              </a:rPr>
              <a:t>COMPETITIVE ADVANTAGE:</a:t>
            </a:r>
            <a:r>
              <a:rPr lang="en-GB" sz="1500">
                <a:solidFill>
                  <a:schemeClr val="dk2"/>
                </a:solidFill>
                <a:latin typeface="Nunito"/>
                <a:ea typeface="Nunito"/>
                <a:cs typeface="Nunito"/>
                <a:sym typeface="Nunito"/>
              </a:rPr>
              <a:t> Companies with strong customer engagement can offer personalized experience that gives them advantage over competitors.</a:t>
            </a:r>
            <a:endParaRPr sz="15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1"/>
          <p:cNvSpPr txBox="1"/>
          <p:nvPr>
            <p:ph type="title"/>
          </p:nvPr>
        </p:nvSpPr>
        <p:spPr>
          <a:xfrm>
            <a:off x="798909" y="3457183"/>
            <a:ext cx="7543800" cy="971942"/>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600"/>
              <a:buFont typeface="Calibri"/>
              <a:buNone/>
            </a:pPr>
            <a:r>
              <a:rPr lang="en-GB"/>
              <a:t>Conflict Resolution</a:t>
            </a:r>
            <a:endParaRPr/>
          </a:p>
          <a:p>
            <a:pPr indent="0" lvl="0" marL="0" rtl="0" algn="l">
              <a:lnSpc>
                <a:spcPct val="90000"/>
              </a:lnSpc>
              <a:spcBef>
                <a:spcPts val="0"/>
              </a:spcBef>
              <a:spcAft>
                <a:spcPts val="0"/>
              </a:spcAft>
              <a:buClr>
                <a:schemeClr val="lt1"/>
              </a:buClr>
              <a:buSzPts val="3600"/>
              <a:buFont typeface="Calibri"/>
              <a:buNone/>
            </a:pPr>
            <a:r>
              <a:rPr lang="en-GB" sz="1400"/>
              <a:t> is the methods and process involved in facilitating the peaceful ending of an argument between two parties.</a:t>
            </a:r>
            <a:endParaRPr sz="1400"/>
          </a:p>
        </p:txBody>
      </p:sp>
      <p:pic>
        <p:nvPicPr>
          <p:cNvPr descr="Business man sitting at a desk" id="409" name="Google Shape;409;p31"/>
          <p:cNvPicPr preferRelativeResize="0"/>
          <p:nvPr>
            <p:ph idx="2" type="pic"/>
          </p:nvPr>
        </p:nvPicPr>
        <p:blipFill rotWithShape="1">
          <a:blip r:embed="rId3">
            <a:alphaModFix/>
          </a:blip>
          <a:srcRect b="0" l="3" r="2" t="0"/>
          <a:stretch/>
        </p:blipFill>
        <p:spPr>
          <a:xfrm>
            <a:off x="476250" y="480060"/>
            <a:ext cx="2658666" cy="2516792"/>
          </a:xfrm>
          <a:prstGeom prst="rect">
            <a:avLst/>
          </a:prstGeom>
          <a:solidFill>
            <a:schemeClr val="accent6"/>
          </a:solidFill>
          <a:ln>
            <a:noFill/>
          </a:ln>
        </p:spPr>
      </p:pic>
      <p:pic>
        <p:nvPicPr>
          <p:cNvPr descr="Handshake" id="410" name="Google Shape;410;p31"/>
          <p:cNvPicPr preferRelativeResize="0"/>
          <p:nvPr>
            <p:ph idx="3" type="pic"/>
          </p:nvPr>
        </p:nvPicPr>
        <p:blipFill rotWithShape="1">
          <a:blip r:embed="rId4">
            <a:alphaModFix/>
          </a:blip>
          <a:srcRect b="0" l="3" r="2" t="0"/>
          <a:stretch/>
        </p:blipFill>
        <p:spPr>
          <a:xfrm>
            <a:off x="3257550" y="480060"/>
            <a:ext cx="2658666" cy="2516792"/>
          </a:xfrm>
          <a:prstGeom prst="rect">
            <a:avLst/>
          </a:prstGeom>
          <a:solidFill>
            <a:schemeClr val="accent6"/>
          </a:solidFill>
          <a:ln>
            <a:noFill/>
          </a:ln>
        </p:spPr>
      </p:pic>
      <p:pic>
        <p:nvPicPr>
          <p:cNvPr descr="A group of people meeting in a room and writing" id="411" name="Google Shape;411;p31"/>
          <p:cNvPicPr preferRelativeResize="0"/>
          <p:nvPr>
            <p:ph idx="4" type="pic"/>
          </p:nvPr>
        </p:nvPicPr>
        <p:blipFill rotWithShape="1">
          <a:blip r:embed="rId5">
            <a:alphaModFix/>
          </a:blip>
          <a:srcRect b="86" l="0" r="0" t="87"/>
          <a:stretch/>
        </p:blipFill>
        <p:spPr>
          <a:xfrm>
            <a:off x="6021324" y="480060"/>
            <a:ext cx="2658666" cy="2516792"/>
          </a:xfrm>
          <a:prstGeom prst="rect">
            <a:avLst/>
          </a:prstGeom>
          <a:solidFill>
            <a:schemeClr val="accent6"/>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5" name="Shape 415"/>
        <p:cNvGrpSpPr/>
        <p:nvPr/>
      </p:nvGrpSpPr>
      <p:grpSpPr>
        <a:xfrm>
          <a:off x="0" y="0"/>
          <a:ext cx="0" cy="0"/>
          <a:chOff x="0" y="0"/>
          <a:chExt cx="0" cy="0"/>
        </a:xfrm>
      </p:grpSpPr>
      <p:sp>
        <p:nvSpPr>
          <p:cNvPr id="416" name="Google Shape;416;p32"/>
          <p:cNvSpPr txBox="1"/>
          <p:nvPr>
            <p:ph idx="4294967295" type="body"/>
          </p:nvPr>
        </p:nvSpPr>
        <p:spPr>
          <a:xfrm>
            <a:off x="616425" y="631275"/>
            <a:ext cx="8007600" cy="3648900"/>
          </a:xfrm>
          <a:prstGeom prst="rect">
            <a:avLst/>
          </a:prstGeom>
          <a:noFill/>
          <a:ln>
            <a:noFill/>
          </a:ln>
        </p:spPr>
        <p:txBody>
          <a:bodyPr anchorCtr="0" anchor="t" bIns="34275" lIns="68575" spcFirstLastPara="1" rIns="0" wrap="square" tIns="34275">
            <a:noAutofit/>
          </a:bodyPr>
          <a:lstStyle/>
          <a:p>
            <a:pPr indent="-241300" lvl="0" marL="266700" rtl="0" algn="l">
              <a:spcBef>
                <a:spcPts val="1100"/>
              </a:spcBef>
              <a:spcAft>
                <a:spcPts val="0"/>
              </a:spcAft>
              <a:buSzPts val="1800"/>
              <a:buChar char="●"/>
            </a:pPr>
            <a:r>
              <a:rPr lang="en-GB" sz="1800">
                <a:solidFill>
                  <a:srgbClr val="980000"/>
                </a:solidFill>
              </a:rPr>
              <a:t>ACTIVE LISTENING: </a:t>
            </a:r>
            <a:r>
              <a:rPr lang="en-GB" sz="1400">
                <a:solidFill>
                  <a:srgbClr val="262626"/>
                </a:solidFill>
              </a:rPr>
              <a:t>paying full attention to the customer, understand their perspective, and acknowledge their emotions.</a:t>
            </a:r>
            <a:endParaRPr sz="1400">
              <a:solidFill>
                <a:srgbClr val="262626"/>
              </a:solidFill>
            </a:endParaRPr>
          </a:p>
          <a:p>
            <a:pPr indent="-241300" lvl="0" marL="266700" rtl="0" algn="l">
              <a:spcBef>
                <a:spcPts val="0"/>
              </a:spcBef>
              <a:spcAft>
                <a:spcPts val="0"/>
              </a:spcAft>
              <a:buSzPts val="1800"/>
              <a:buChar char="●"/>
            </a:pPr>
            <a:r>
              <a:rPr lang="en-GB" sz="1800">
                <a:solidFill>
                  <a:srgbClr val="980000"/>
                </a:solidFill>
              </a:rPr>
              <a:t>OPEN COMMUNICATION: </a:t>
            </a:r>
            <a:r>
              <a:rPr lang="en-GB" sz="1400">
                <a:solidFill>
                  <a:srgbClr val="262626"/>
                </a:solidFill>
              </a:rPr>
              <a:t>Encouraging customers to openly express their concerns and opinions without fear of judgement.</a:t>
            </a:r>
            <a:endParaRPr sz="1400">
              <a:solidFill>
                <a:srgbClr val="262626"/>
              </a:solidFill>
            </a:endParaRPr>
          </a:p>
          <a:p>
            <a:pPr indent="-241300" lvl="0" marL="266700" rtl="0" algn="l">
              <a:spcBef>
                <a:spcPts val="0"/>
              </a:spcBef>
              <a:spcAft>
                <a:spcPts val="0"/>
              </a:spcAft>
              <a:buSzPts val="1800"/>
              <a:buChar char="●"/>
            </a:pPr>
            <a:r>
              <a:rPr lang="en-GB" sz="1800">
                <a:solidFill>
                  <a:srgbClr val="980000"/>
                </a:solidFill>
              </a:rPr>
              <a:t>COLLABORATION: </a:t>
            </a:r>
            <a:r>
              <a:rPr lang="en-GB" sz="1400">
                <a:solidFill>
                  <a:srgbClr val="262626"/>
                </a:solidFill>
              </a:rPr>
              <a:t>sitting together with customers to find a solution that benefits all parties involved.</a:t>
            </a:r>
            <a:endParaRPr sz="1400">
              <a:solidFill>
                <a:srgbClr val="262626"/>
              </a:solidFill>
            </a:endParaRPr>
          </a:p>
          <a:p>
            <a:pPr indent="-241300" lvl="0" marL="266700" rtl="0" algn="l">
              <a:lnSpc>
                <a:spcPct val="100000"/>
              </a:lnSpc>
              <a:spcBef>
                <a:spcPts val="1100"/>
              </a:spcBef>
              <a:spcAft>
                <a:spcPts val="0"/>
              </a:spcAft>
              <a:buSzPts val="1800"/>
              <a:buFont typeface="Arial"/>
              <a:buChar char="●"/>
            </a:pPr>
            <a:r>
              <a:rPr lang="en-GB" sz="1800">
                <a:solidFill>
                  <a:srgbClr val="980000"/>
                </a:solidFill>
              </a:rPr>
              <a:t>COMPROMISE:</a:t>
            </a:r>
            <a:r>
              <a:rPr lang="en-GB" sz="1400">
                <a:solidFill>
                  <a:srgbClr val="262626"/>
                </a:solidFill>
              </a:rPr>
              <a:t> willingness give up for our needs to reach an agreement, even though it goes against us.</a:t>
            </a:r>
            <a:endParaRPr sz="1400">
              <a:solidFill>
                <a:srgbClr val="262626"/>
              </a:solidFill>
            </a:endParaRPr>
          </a:p>
          <a:p>
            <a:pPr indent="-241300" lvl="0" marL="266700" rtl="0" algn="l">
              <a:lnSpc>
                <a:spcPct val="100000"/>
              </a:lnSpc>
              <a:spcBef>
                <a:spcPts val="1100"/>
              </a:spcBef>
              <a:spcAft>
                <a:spcPts val="0"/>
              </a:spcAft>
              <a:buClr>
                <a:srgbClr val="980000"/>
              </a:buClr>
              <a:buSzPts val="1800"/>
              <a:buChar char="●"/>
            </a:pPr>
            <a:r>
              <a:rPr lang="en-GB" sz="1800">
                <a:solidFill>
                  <a:srgbClr val="980000"/>
                </a:solidFill>
              </a:rPr>
              <a:t>MEDIATION:</a:t>
            </a:r>
            <a:r>
              <a:rPr lang="en-GB" sz="1400">
                <a:solidFill>
                  <a:srgbClr val="980000"/>
                </a:solidFill>
              </a:rPr>
              <a:t> </a:t>
            </a:r>
            <a:r>
              <a:rPr lang="en-GB" sz="1400">
                <a:solidFill>
                  <a:srgbClr val="262626"/>
                </a:solidFill>
              </a:rPr>
              <a:t>Utilizing a neutral third party to facilitate communication and help parties reach a resolution.</a:t>
            </a:r>
            <a:endParaRPr sz="1400">
              <a:solidFill>
                <a:srgbClr val="262626"/>
              </a:solidFill>
            </a:endParaRPr>
          </a:p>
          <a:p>
            <a:pPr indent="-241300" lvl="0" marL="266700" rtl="0" algn="l">
              <a:lnSpc>
                <a:spcPct val="100000"/>
              </a:lnSpc>
              <a:spcBef>
                <a:spcPts val="1100"/>
              </a:spcBef>
              <a:spcAft>
                <a:spcPts val="0"/>
              </a:spcAft>
              <a:buClr>
                <a:srgbClr val="980000"/>
              </a:buClr>
              <a:buSzPts val="1800"/>
              <a:buChar char="●"/>
            </a:pPr>
            <a:r>
              <a:rPr lang="en-GB" sz="1800">
                <a:solidFill>
                  <a:srgbClr val="980000"/>
                </a:solidFill>
              </a:rPr>
              <a:t>IDENTIFYING THE ROOT COURSE:</a:t>
            </a:r>
            <a:r>
              <a:rPr lang="en-GB" sz="1400">
                <a:solidFill>
                  <a:srgbClr val="980000"/>
                </a:solidFill>
              </a:rPr>
              <a:t> </a:t>
            </a:r>
            <a:r>
              <a:rPr lang="en-GB" sz="1400">
                <a:solidFill>
                  <a:srgbClr val="262626"/>
                </a:solidFill>
              </a:rPr>
              <a:t>Understanding the underlying issues causes the conflict to address them effectively.</a:t>
            </a:r>
            <a:endParaRPr sz="1400">
              <a:solidFill>
                <a:srgbClr val="262626"/>
              </a:solidFill>
            </a:endParaRPr>
          </a:p>
          <a:p>
            <a:pPr indent="-241300" lvl="0" marL="266700" rtl="0" algn="l">
              <a:lnSpc>
                <a:spcPct val="100000"/>
              </a:lnSpc>
              <a:spcBef>
                <a:spcPts val="1100"/>
              </a:spcBef>
              <a:spcAft>
                <a:spcPts val="0"/>
              </a:spcAft>
              <a:buClr>
                <a:srgbClr val="980000"/>
              </a:buClr>
              <a:buSzPts val="1800"/>
              <a:buChar char="●"/>
            </a:pPr>
            <a:r>
              <a:rPr lang="en-GB" sz="1800">
                <a:solidFill>
                  <a:srgbClr val="980000"/>
                </a:solidFill>
              </a:rPr>
              <a:t>TRAINING:</a:t>
            </a:r>
            <a:r>
              <a:rPr lang="en-GB" sz="1400">
                <a:solidFill>
                  <a:srgbClr val="980000"/>
                </a:solidFill>
              </a:rPr>
              <a:t> </a:t>
            </a:r>
            <a:r>
              <a:rPr lang="en-GB" sz="1400">
                <a:solidFill>
                  <a:srgbClr val="262626"/>
                </a:solidFill>
              </a:rPr>
              <a:t>provide our staff with the skills and knowledge needed to manage or put an end to constructive conflict.</a:t>
            </a:r>
            <a:endParaRPr sz="1400">
              <a:solidFill>
                <a:srgbClr val="262626"/>
              </a:solidFill>
            </a:endParaRPr>
          </a:p>
        </p:txBody>
      </p:sp>
      <p:sp>
        <p:nvSpPr>
          <p:cNvPr id="417" name="Google Shape;417;p32"/>
          <p:cNvSpPr txBox="1"/>
          <p:nvPr/>
        </p:nvSpPr>
        <p:spPr>
          <a:xfrm>
            <a:off x="2445825" y="77175"/>
            <a:ext cx="404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dk2"/>
                </a:solidFill>
                <a:latin typeface="Nunito"/>
                <a:ea typeface="Nunito"/>
                <a:cs typeface="Nunito"/>
                <a:sym typeface="Nunito"/>
              </a:rPr>
              <a:t>CONFLICT RESOLUTION</a:t>
            </a:r>
            <a:endParaRPr b="1" sz="24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Business team brainstorming" id="423" name="Google Shape;423;p33"/>
          <p:cNvPicPr preferRelativeResize="0"/>
          <p:nvPr>
            <p:ph idx="2" type="pic"/>
          </p:nvPr>
        </p:nvPicPr>
        <p:blipFill rotWithShape="1">
          <a:blip r:embed="rId3">
            <a:alphaModFix/>
          </a:blip>
          <a:srcRect b="27277" l="0" r="0" t="27277"/>
          <a:stretch/>
        </p:blipFill>
        <p:spPr>
          <a:xfrm>
            <a:off x="1143" y="0"/>
            <a:ext cx="9141714" cy="5143500"/>
          </a:xfrm>
          <a:prstGeom prst="rect">
            <a:avLst/>
          </a:prstGeom>
          <a:solidFill>
            <a:schemeClr val="accent6"/>
          </a:solidFill>
          <a:ln>
            <a:noFill/>
          </a:ln>
        </p:spPr>
      </p:pic>
      <p:sp>
        <p:nvSpPr>
          <p:cNvPr id="424" name="Google Shape;424;p33"/>
          <p:cNvSpPr txBox="1"/>
          <p:nvPr>
            <p:ph type="ctrTitle"/>
          </p:nvPr>
        </p:nvSpPr>
        <p:spPr>
          <a:xfrm>
            <a:off x="0" y="2028825"/>
            <a:ext cx="6540000" cy="2412900"/>
          </a:xfrm>
          <a:prstGeom prst="rect">
            <a:avLst/>
          </a:prstGeom>
          <a:solidFill>
            <a:schemeClr val="lt1">
              <a:alpha val="92941"/>
            </a:schemeClr>
          </a:solidFill>
          <a:ln>
            <a:noFill/>
          </a:ln>
        </p:spPr>
        <p:txBody>
          <a:bodyPr anchorCtr="0" anchor="b" bIns="685800" lIns="617225" spcFirstLastPara="1" rIns="617225" wrap="square" tIns="205725">
            <a:noAutofit/>
          </a:bodyPr>
          <a:lstStyle/>
          <a:p>
            <a:pPr indent="0" lvl="0" marL="0" rtl="0" algn="l">
              <a:lnSpc>
                <a:spcPct val="90000"/>
              </a:lnSpc>
              <a:spcBef>
                <a:spcPts val="0"/>
              </a:spcBef>
              <a:spcAft>
                <a:spcPts val="0"/>
              </a:spcAft>
              <a:buClr>
                <a:srgbClr val="3F3F3F"/>
              </a:buClr>
              <a:buSzPts val="3600"/>
              <a:buFont typeface="Calibri"/>
              <a:buNone/>
            </a:pPr>
            <a:r>
              <a:rPr lang="en-GB"/>
              <a:t>Feedback Mechanism</a:t>
            </a:r>
            <a:endParaRPr/>
          </a:p>
          <a:p>
            <a:pPr indent="0" lvl="0" marL="0" rtl="0" algn="l">
              <a:lnSpc>
                <a:spcPct val="90000"/>
              </a:lnSpc>
              <a:spcBef>
                <a:spcPts val="0"/>
              </a:spcBef>
              <a:spcAft>
                <a:spcPts val="0"/>
              </a:spcAft>
              <a:buClr>
                <a:srgbClr val="3F3F3F"/>
              </a:buClr>
              <a:buSzPts val="3600"/>
              <a:buFont typeface="Calibri"/>
              <a:buNone/>
            </a:pPr>
            <a:r>
              <a:rPr b="0" lang="en-GB" sz="1400"/>
              <a:t>refers to the process where the receiver of a message provides a response or reaction to the sender, allowing them to understand if their message was received and interpreted correctly, and to adjust their communication style accordingly.</a:t>
            </a:r>
            <a:endParaRPr b="0"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nvSpPr>
        <p:spPr>
          <a:xfrm>
            <a:off x="1365725" y="366625"/>
            <a:ext cx="466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highlight>
                  <a:schemeClr val="lt2"/>
                </a:highlight>
                <a:latin typeface="Nunito"/>
                <a:ea typeface="Nunito"/>
                <a:cs typeface="Nunito"/>
                <a:sym typeface="Nunito"/>
              </a:rPr>
              <a:t>Some key points for feedback mechanism:</a:t>
            </a:r>
            <a:endParaRPr b="1">
              <a:solidFill>
                <a:schemeClr val="dk2"/>
              </a:solidFill>
              <a:highlight>
                <a:schemeClr val="lt2"/>
              </a:highlight>
              <a:latin typeface="Nunito"/>
              <a:ea typeface="Nunito"/>
              <a:cs typeface="Nunito"/>
              <a:sym typeface="Nunito"/>
            </a:endParaRPr>
          </a:p>
          <a:p>
            <a:pPr indent="0" lvl="0" marL="0" rtl="0" algn="l">
              <a:spcBef>
                <a:spcPts val="0"/>
              </a:spcBef>
              <a:spcAft>
                <a:spcPts val="0"/>
              </a:spcAft>
              <a:buNone/>
            </a:pPr>
            <a:r>
              <a:t/>
            </a:r>
            <a:endParaRPr b="1">
              <a:solidFill>
                <a:schemeClr val="dk2"/>
              </a:solidFill>
              <a:highlight>
                <a:schemeClr val="lt2"/>
              </a:highlight>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ESSENTIAL FOR EFFECTIVE COMMUNICATION</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CAN BE VERBAL OR NON-VERBAL</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CONSTRUCTIVE FEEDBACK IS KEY</a:t>
            </a:r>
            <a:endParaRPr>
              <a:solidFill>
                <a:schemeClr val="dk2"/>
              </a:solidFill>
              <a:latin typeface="Nunito"/>
              <a:ea typeface="Nunito"/>
              <a:cs typeface="Nunito"/>
              <a:sym typeface="Nunito"/>
            </a:endParaRPr>
          </a:p>
        </p:txBody>
      </p:sp>
      <p:pic>
        <p:nvPicPr>
          <p:cNvPr descr="Customer Satisfaction Service Care Problem Solving" id="430" name="Google Shape;430;p34"/>
          <p:cNvPicPr preferRelativeResize="0"/>
          <p:nvPr/>
        </p:nvPicPr>
        <p:blipFill rotWithShape="1">
          <a:blip r:embed="rId3">
            <a:alphaModFix/>
          </a:blip>
          <a:srcRect b="0" l="20576" r="4516" t="12157"/>
          <a:stretch/>
        </p:blipFill>
        <p:spPr>
          <a:xfrm>
            <a:off x="6026225" y="333725"/>
            <a:ext cx="1233751" cy="1262100"/>
          </a:xfrm>
          <a:prstGeom prst="rect">
            <a:avLst/>
          </a:prstGeom>
          <a:noFill/>
          <a:ln>
            <a:noFill/>
          </a:ln>
        </p:spPr>
      </p:pic>
      <p:sp>
        <p:nvSpPr>
          <p:cNvPr id="431" name="Google Shape;431;p34"/>
          <p:cNvSpPr txBox="1"/>
          <p:nvPr/>
        </p:nvSpPr>
        <p:spPr>
          <a:xfrm>
            <a:off x="2791875" y="2273500"/>
            <a:ext cx="3966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highlight>
                  <a:schemeClr val="lt2"/>
                </a:highlight>
                <a:latin typeface="Nunito"/>
                <a:ea typeface="Nunito"/>
                <a:cs typeface="Nunito"/>
                <a:sym typeface="Nunito"/>
              </a:rPr>
              <a:t>SOCIAL MEDIA FEEDBACK MECHANISM</a:t>
            </a:r>
            <a:endParaRPr b="1">
              <a:solidFill>
                <a:schemeClr val="dk2"/>
              </a:solidFill>
              <a:highlight>
                <a:schemeClr val="lt2"/>
              </a:highlight>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Facebook: Comments on posts reactions (likes, love, angry)</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Twitter: mention replies, polls, hashtags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Instagram: Comments on post, direct messages</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LinkedIn: Company pages, comment on post, group discussion</a:t>
            </a:r>
            <a:endParaRPr>
              <a:solidFill>
                <a:schemeClr val="dk2"/>
              </a:solidFill>
              <a:latin typeface="Nunito"/>
              <a:ea typeface="Nunito"/>
              <a:cs typeface="Nunito"/>
              <a:sym typeface="Nunito"/>
            </a:endParaRPr>
          </a:p>
          <a:p>
            <a:pPr indent="-317500" lvl="0" marL="457200" rtl="0" algn="l">
              <a:spcBef>
                <a:spcPts val="0"/>
              </a:spcBef>
              <a:spcAft>
                <a:spcPts val="0"/>
              </a:spcAft>
              <a:buClr>
                <a:schemeClr val="dk2"/>
              </a:buClr>
              <a:buSzPts val="1400"/>
              <a:buFont typeface="Nunito"/>
              <a:buChar char="●"/>
            </a:pPr>
            <a:r>
              <a:rPr lang="en-GB">
                <a:solidFill>
                  <a:schemeClr val="dk2"/>
                </a:solidFill>
                <a:latin typeface="Nunito"/>
                <a:ea typeface="Nunito"/>
                <a:cs typeface="Nunito"/>
                <a:sym typeface="Nunito"/>
              </a:rPr>
              <a:t>YouTube: Comments of videos</a:t>
            </a:r>
            <a:endParaRPr>
              <a:solidFill>
                <a:schemeClr val="dk2"/>
              </a:solidFill>
              <a:latin typeface="Nunito"/>
              <a:ea typeface="Nunito"/>
              <a:cs typeface="Nunito"/>
              <a:sym typeface="Nunito"/>
            </a:endParaRPr>
          </a:p>
        </p:txBody>
      </p:sp>
      <p:pic>
        <p:nvPicPr>
          <p:cNvPr id="432" name="Google Shape;432;p34"/>
          <p:cNvPicPr preferRelativeResize="0"/>
          <p:nvPr/>
        </p:nvPicPr>
        <p:blipFill rotWithShape="1">
          <a:blip r:embed="rId4">
            <a:alphaModFix/>
          </a:blip>
          <a:srcRect b="0" l="16689" r="16683" t="0"/>
          <a:stretch/>
        </p:blipFill>
        <p:spPr>
          <a:xfrm>
            <a:off x="874000" y="2697325"/>
            <a:ext cx="1357400" cy="127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EFEFEF"/>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